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notesSlides/notesSlide1.xml" ContentType="application/vnd.openxmlformats-officedocument.presentationml.notesSlide+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notesSlides/notesSlide2.xml" ContentType="application/vnd.openxmlformats-officedocument.presentationml.notesSlide+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655" r:id="rId2"/>
    <p:sldId id="687" r:id="rId3"/>
    <p:sldId id="602" r:id="rId4"/>
    <p:sldId id="689" r:id="rId5"/>
    <p:sldId id="603" r:id="rId6"/>
    <p:sldId id="688" r:id="rId7"/>
    <p:sldId id="692" r:id="rId8"/>
    <p:sldId id="690"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9FCCF4"/>
    <a:srgbClr val="CCBCCA"/>
    <a:srgbClr val="FFFFFF"/>
    <a:srgbClr val="000000"/>
    <a:srgbClr val="FF6600"/>
    <a:srgbClr val="CC66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135" autoAdjust="0"/>
    <p:restoredTop sz="80680" autoAdjust="0"/>
  </p:normalViewPr>
  <p:slideViewPr>
    <p:cSldViewPr snapToGrid="0" snapToObjects="1">
      <p:cViewPr varScale="1">
        <p:scale>
          <a:sx n="102" d="100"/>
          <a:sy n="102" d="100"/>
        </p:scale>
        <p:origin x="2616" y="17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3AA7D87-C1C7-774B-8EBB-EB2D79B9AF37}" type="datetimeFigureOut">
              <a:rPr lang="fr-FR" smtClean="0"/>
              <a:t>12/03/2025</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CA"/>
              <a:t>Cliquez pour modifier les styles du texte du masque</a:t>
            </a:r>
          </a:p>
          <a:p>
            <a:pPr lvl="1"/>
            <a:r>
              <a:rPr lang="fr-CA"/>
              <a:t>Deuxième niveau</a:t>
            </a:r>
          </a:p>
          <a:p>
            <a:pPr lvl="2"/>
            <a:r>
              <a:rPr lang="fr-CA"/>
              <a:t>Troisième niveau</a:t>
            </a:r>
          </a:p>
          <a:p>
            <a:pPr lvl="3"/>
            <a:r>
              <a:rPr lang="fr-CA"/>
              <a:t>Quatrième niveau</a:t>
            </a:r>
          </a:p>
          <a:p>
            <a:pPr lvl="4"/>
            <a:r>
              <a:rPr lang="fr-CA"/>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4433533-2798-A04A-80A4-90F904DC747D}" type="slidenum">
              <a:rPr lang="fr-FR" smtClean="0"/>
              <a:t>‹n°›</a:t>
            </a:fld>
            <a:endParaRPr lang="fr-FR"/>
          </a:p>
        </p:txBody>
      </p:sp>
    </p:spTree>
    <p:extLst>
      <p:ext uri="{BB962C8B-B14F-4D97-AF65-F5344CB8AC3E}">
        <p14:creationId xmlns:p14="http://schemas.microsoft.com/office/powerpoint/2010/main" val="421570067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Espace réservé de l'image des diapositives 1">
            <a:extLst>
              <a:ext uri="{FF2B5EF4-FFF2-40B4-BE49-F238E27FC236}">
                <a16:creationId xmlns:a16="http://schemas.microsoft.com/office/drawing/2014/main" id="{A99F760C-24BE-1699-DF71-04AB1B0EACF7}"/>
              </a:ext>
            </a:extLst>
          </p:cNvPr>
          <p:cNvSpPr>
            <a:spLocks noGrp="1" noRot="1" noChangeAspect="1" noChangeArrowheads="1" noTextEdit="1"/>
          </p:cNvSpPr>
          <p:nvPr>
            <p:ph type="sldImg"/>
          </p:nvPr>
        </p:nvSpPr>
        <p:spPr>
          <a:ln/>
        </p:spPr>
      </p:sp>
      <p:sp>
        <p:nvSpPr>
          <p:cNvPr id="7171" name="Espace réservé des commentaires 2">
            <a:extLst>
              <a:ext uri="{FF2B5EF4-FFF2-40B4-BE49-F238E27FC236}">
                <a16:creationId xmlns:a16="http://schemas.microsoft.com/office/drawing/2014/main" id="{3BA45BEB-9834-CECE-6C3F-E20261A37B94}"/>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r-FR" altLang="fr-FR">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A" dirty="0"/>
              <a:t>ÉCOLOGIE DES LIGNES ET LES DÉPLACEMENTS/TRANSPORTS SUR LE CAMPUS</a:t>
            </a:r>
          </a:p>
          <a:p>
            <a:r>
              <a:rPr lang="fr-CA" dirty="0"/>
              <a:t>LA FOULE SUR LE CAMPUS ?</a:t>
            </a:r>
          </a:p>
          <a:p>
            <a:r>
              <a:rPr lang="fr-CA" dirty="0"/>
              <a:t>LA DETTE COMME LIEN SOCIAL ET SES MANIFESTATIONS SUR VOTRE TERRAIN </a:t>
            </a:r>
          </a:p>
          <a:p>
            <a:r>
              <a:rPr lang="fr-CA" dirty="0"/>
              <a:t>DON, COMMUNISME DE TOUS LES JOURS, ÉCHANGE, HIÉRARCHIES (UN CHEF BARISTA DANS UN CAFÉ? DES ÉTUDIANTS ET DES PROFESSEURS?) </a:t>
            </a:r>
          </a:p>
          <a:p>
            <a:r>
              <a:rPr lang="fr-CA" dirty="0"/>
              <a:t>GLOBALISATION ET ACCÉLÉRATION DES FLUX (QU’EST-CE QU’ON COSOMME SUR LE CAMPUS ? NOURRITURE RAPIDE OU SLOW FOOD? QU’EST-CE QU’ON PORTE ? FAST FASHION ?) </a:t>
            </a:r>
          </a:p>
          <a:p>
            <a:r>
              <a:rPr lang="fr-CA" dirty="0"/>
              <a:t>VIRALITÉ (DURANT L’ÉCLYPSE ON POURRAIT CROIRE QU’IL Y A AVAIT UNE TEMPORALITÉ « PROPRE » UNE LOGIQUE « PROPRE » COMME DANS LE CAS DE LA LOGIQUE VIRALE ; EST-CE QUE VOUS VOYEZ CE GENRE DE « LOGIQUE » SPÉCIAL SUR VOTRE TERRAIN ? </a:t>
            </a:r>
            <a:r>
              <a:rPr lang="fr-CA"/>
              <a:t>AU CASINO QUAND QUELQU’UN GAGNE ?) </a:t>
            </a:r>
            <a:endParaRPr lang="fr-CA" dirty="0"/>
          </a:p>
          <a:p>
            <a:r>
              <a:rPr lang="fr-CA" dirty="0"/>
              <a:t>LOGIQUE DE PLANTATION ET ARCHITECTURE (FSS)</a:t>
            </a:r>
          </a:p>
          <a:p>
            <a:r>
              <a:rPr lang="fr-CA" dirty="0"/>
              <a:t>INTERSECTIONNELLE ET ARCHITECTURE</a:t>
            </a:r>
          </a:p>
        </p:txBody>
      </p:sp>
      <p:sp>
        <p:nvSpPr>
          <p:cNvPr id="4" name="Espace réservé du numéro de diapositive 3"/>
          <p:cNvSpPr>
            <a:spLocks noGrp="1"/>
          </p:cNvSpPr>
          <p:nvPr>
            <p:ph type="sldNum" sz="quarter" idx="5"/>
          </p:nvPr>
        </p:nvSpPr>
        <p:spPr/>
        <p:txBody>
          <a:bodyPr/>
          <a:lstStyle/>
          <a:p>
            <a:fld id="{74433533-2798-A04A-80A4-90F904DC747D}" type="slidenum">
              <a:rPr lang="fr-FR" smtClean="0"/>
              <a:t>7</a:t>
            </a:fld>
            <a:endParaRPr lang="fr-FR"/>
          </a:p>
        </p:txBody>
      </p:sp>
    </p:spTree>
    <p:extLst>
      <p:ext uri="{BB962C8B-B14F-4D97-AF65-F5344CB8AC3E}">
        <p14:creationId xmlns:p14="http://schemas.microsoft.com/office/powerpoint/2010/main" val="22807614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fr-CA"/>
              <a:t>Cliquez et modifiez le titre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A"/>
              <a:t>Cliquez pour modifier le style des sous-titres du masque</a:t>
            </a:r>
            <a:endParaRPr lang="en-US"/>
          </a:p>
        </p:txBody>
      </p:sp>
      <p:sp>
        <p:nvSpPr>
          <p:cNvPr id="4" name="Date Placeholder 3"/>
          <p:cNvSpPr>
            <a:spLocks noGrp="1"/>
          </p:cNvSpPr>
          <p:nvPr>
            <p:ph type="dt" sz="half" idx="10"/>
          </p:nvPr>
        </p:nvSpPr>
        <p:spPr/>
        <p:txBody>
          <a:bodyPr/>
          <a:lstStyle/>
          <a:p>
            <a:fld id="{6BFECD78-3C8E-49F2-8FAB-59489D168ABB}" type="datetimeFigureOut">
              <a:rPr lang="en-US" smtClean="0"/>
              <a:t>3/12/25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B56013-B943-42BA-886F-6F9D4EB85E9D}" type="slidenum">
              <a:rPr lang="en-US" smtClean="0"/>
              <a:t>‹n°›</a:t>
            </a:fld>
            <a:endParaRPr lang="en-US"/>
          </a:p>
        </p:txBody>
      </p:sp>
    </p:spTree>
    <p:extLst>
      <p:ext uri="{BB962C8B-B14F-4D97-AF65-F5344CB8AC3E}">
        <p14:creationId xmlns:p14="http://schemas.microsoft.com/office/powerpoint/2010/main" val="27020199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a:t>Cliquez et modifiez le titre</a:t>
            </a:r>
            <a:endParaRPr lang="en-US"/>
          </a:p>
        </p:txBody>
      </p:sp>
      <p:sp>
        <p:nvSpPr>
          <p:cNvPr id="3" name="Vertical Text Placeholder 2"/>
          <p:cNvSpPr>
            <a:spLocks noGrp="1"/>
          </p:cNvSpPr>
          <p:nvPr>
            <p:ph type="body" orient="vert" idx="1"/>
          </p:nvPr>
        </p:nvSpPr>
        <p:spPr/>
        <p:txBody>
          <a:bodyPr vert="eaVert"/>
          <a:lstStyle/>
          <a:p>
            <a:pPr lvl="0"/>
            <a:r>
              <a:rPr lang="fr-CA"/>
              <a:t>Cliquez pour modifier les styles du texte du masque</a:t>
            </a:r>
          </a:p>
          <a:p>
            <a:pPr lvl="1"/>
            <a:r>
              <a:rPr lang="fr-CA"/>
              <a:t>Deuxième niveau</a:t>
            </a:r>
          </a:p>
          <a:p>
            <a:pPr lvl="2"/>
            <a:r>
              <a:rPr lang="fr-CA"/>
              <a:t>Troisième niveau</a:t>
            </a:r>
          </a:p>
          <a:p>
            <a:pPr lvl="3"/>
            <a:r>
              <a:rPr lang="fr-CA"/>
              <a:t>Quatrième niveau</a:t>
            </a:r>
          </a:p>
          <a:p>
            <a:pPr lvl="4"/>
            <a:r>
              <a:rPr lang="fr-CA"/>
              <a:t>Cinquième niveau</a:t>
            </a:r>
            <a:endParaRPr lang="en-US"/>
          </a:p>
        </p:txBody>
      </p:sp>
      <p:sp>
        <p:nvSpPr>
          <p:cNvPr id="4" name="Date Placeholder 3"/>
          <p:cNvSpPr>
            <a:spLocks noGrp="1"/>
          </p:cNvSpPr>
          <p:nvPr>
            <p:ph type="dt" sz="half" idx="10"/>
          </p:nvPr>
        </p:nvSpPr>
        <p:spPr/>
        <p:txBody>
          <a:bodyPr/>
          <a:lstStyle/>
          <a:p>
            <a:fld id="{6BFECD78-3C8E-49F2-8FAB-59489D168ABB}" type="datetimeFigureOut">
              <a:rPr lang="en-US" smtClean="0"/>
              <a:t>3/12/25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B56013-B943-42BA-886F-6F9D4EB85E9D}" type="slidenum">
              <a:rPr lang="en-US" smtClean="0"/>
              <a:t>‹n°›</a:t>
            </a:fld>
            <a:endParaRPr lang="en-US"/>
          </a:p>
        </p:txBody>
      </p:sp>
    </p:spTree>
    <p:extLst>
      <p:ext uri="{BB962C8B-B14F-4D97-AF65-F5344CB8AC3E}">
        <p14:creationId xmlns:p14="http://schemas.microsoft.com/office/powerpoint/2010/main" val="29494982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fr-CA"/>
              <a:t>Cliquez et modifiez le titre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fr-CA"/>
              <a:t>Cliquez pour modifier les styles du texte du masque</a:t>
            </a:r>
          </a:p>
          <a:p>
            <a:pPr lvl="1"/>
            <a:r>
              <a:rPr lang="fr-CA"/>
              <a:t>Deuxième niveau</a:t>
            </a:r>
          </a:p>
          <a:p>
            <a:pPr lvl="2"/>
            <a:r>
              <a:rPr lang="fr-CA"/>
              <a:t>Troisième niveau</a:t>
            </a:r>
          </a:p>
          <a:p>
            <a:pPr lvl="3"/>
            <a:r>
              <a:rPr lang="fr-CA"/>
              <a:t>Quatrième niveau</a:t>
            </a:r>
          </a:p>
          <a:p>
            <a:pPr lvl="4"/>
            <a:r>
              <a:rPr lang="fr-CA"/>
              <a:t>Cinquième niveau</a:t>
            </a:r>
            <a:endParaRPr lang="en-US"/>
          </a:p>
        </p:txBody>
      </p:sp>
      <p:sp>
        <p:nvSpPr>
          <p:cNvPr id="4" name="Date Placeholder 3"/>
          <p:cNvSpPr>
            <a:spLocks noGrp="1"/>
          </p:cNvSpPr>
          <p:nvPr>
            <p:ph type="dt" sz="half" idx="10"/>
          </p:nvPr>
        </p:nvSpPr>
        <p:spPr/>
        <p:txBody>
          <a:bodyPr/>
          <a:lstStyle/>
          <a:p>
            <a:fld id="{6BFECD78-3C8E-49F2-8FAB-59489D168ABB}" type="datetimeFigureOut">
              <a:rPr lang="en-US" smtClean="0"/>
              <a:t>3/12/25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B56013-B943-42BA-886F-6F9D4EB85E9D}" type="slidenum">
              <a:rPr lang="en-US" smtClean="0"/>
              <a:t>‹n°›</a:t>
            </a:fld>
            <a:endParaRPr lang="en-US"/>
          </a:p>
        </p:txBody>
      </p:sp>
    </p:spTree>
    <p:extLst>
      <p:ext uri="{BB962C8B-B14F-4D97-AF65-F5344CB8AC3E}">
        <p14:creationId xmlns:p14="http://schemas.microsoft.com/office/powerpoint/2010/main" val="14279412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a:t>Cliquez et modifiez le titre</a:t>
            </a:r>
            <a:endParaRPr lang="en-US"/>
          </a:p>
        </p:txBody>
      </p:sp>
      <p:sp>
        <p:nvSpPr>
          <p:cNvPr id="3" name="Content Placeholder 2"/>
          <p:cNvSpPr>
            <a:spLocks noGrp="1"/>
          </p:cNvSpPr>
          <p:nvPr>
            <p:ph idx="1"/>
          </p:nvPr>
        </p:nvSpPr>
        <p:spPr/>
        <p:txBody>
          <a:bodyPr/>
          <a:lstStyle/>
          <a:p>
            <a:pPr lvl="0"/>
            <a:r>
              <a:rPr lang="fr-CA"/>
              <a:t>Cliquez pour modifier les styles du texte du masque</a:t>
            </a:r>
          </a:p>
          <a:p>
            <a:pPr lvl="1"/>
            <a:r>
              <a:rPr lang="fr-CA"/>
              <a:t>Deuxième niveau</a:t>
            </a:r>
          </a:p>
          <a:p>
            <a:pPr lvl="2"/>
            <a:r>
              <a:rPr lang="fr-CA"/>
              <a:t>Troisième niveau</a:t>
            </a:r>
          </a:p>
          <a:p>
            <a:pPr lvl="3"/>
            <a:r>
              <a:rPr lang="fr-CA"/>
              <a:t>Quatrième niveau</a:t>
            </a:r>
          </a:p>
          <a:p>
            <a:pPr lvl="4"/>
            <a:r>
              <a:rPr lang="fr-CA"/>
              <a:t>Cinquième niveau</a:t>
            </a:r>
            <a:endParaRPr lang="en-US"/>
          </a:p>
        </p:txBody>
      </p:sp>
      <p:sp>
        <p:nvSpPr>
          <p:cNvPr id="4" name="Date Placeholder 3"/>
          <p:cNvSpPr>
            <a:spLocks noGrp="1"/>
          </p:cNvSpPr>
          <p:nvPr>
            <p:ph type="dt" sz="half" idx="10"/>
          </p:nvPr>
        </p:nvSpPr>
        <p:spPr/>
        <p:txBody>
          <a:bodyPr/>
          <a:lstStyle/>
          <a:p>
            <a:fld id="{6BFECD78-3C8E-49F2-8FAB-59489D168ABB}" type="datetimeFigureOut">
              <a:rPr lang="en-US" smtClean="0"/>
              <a:t>3/12/25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B56013-B943-42BA-886F-6F9D4EB85E9D}" type="slidenum">
              <a:rPr lang="en-US" smtClean="0"/>
              <a:t>‹n°›</a:t>
            </a:fld>
            <a:endParaRPr lang="en-US"/>
          </a:p>
        </p:txBody>
      </p:sp>
    </p:spTree>
    <p:extLst>
      <p:ext uri="{BB962C8B-B14F-4D97-AF65-F5344CB8AC3E}">
        <p14:creationId xmlns:p14="http://schemas.microsoft.com/office/powerpoint/2010/main" val="22759333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fr-CA"/>
              <a:t>Cliquez et modifiez le titre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A"/>
              <a:t>Cliquez pour modifier les styles du texte du masque</a:t>
            </a:r>
          </a:p>
        </p:txBody>
      </p:sp>
      <p:sp>
        <p:nvSpPr>
          <p:cNvPr id="4" name="Date Placeholder 3"/>
          <p:cNvSpPr>
            <a:spLocks noGrp="1"/>
          </p:cNvSpPr>
          <p:nvPr>
            <p:ph type="dt" sz="half" idx="10"/>
          </p:nvPr>
        </p:nvSpPr>
        <p:spPr/>
        <p:txBody>
          <a:bodyPr/>
          <a:lstStyle/>
          <a:p>
            <a:fld id="{6BFECD78-3C8E-49F2-8FAB-59489D168ABB}" type="datetimeFigureOut">
              <a:rPr lang="en-US" smtClean="0"/>
              <a:t>3/12/25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B56013-B943-42BA-886F-6F9D4EB85E9D}" type="slidenum">
              <a:rPr lang="en-US" smtClean="0"/>
              <a:t>‹n°›</a:t>
            </a:fld>
            <a:endParaRPr lang="en-US"/>
          </a:p>
        </p:txBody>
      </p:sp>
    </p:spTree>
    <p:extLst>
      <p:ext uri="{BB962C8B-B14F-4D97-AF65-F5344CB8AC3E}">
        <p14:creationId xmlns:p14="http://schemas.microsoft.com/office/powerpoint/2010/main" val="17989526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a:t>Cliquez et modifiez le titre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CA"/>
              <a:t>Cliquez pour modifier les styles du texte du masque</a:t>
            </a:r>
          </a:p>
          <a:p>
            <a:pPr lvl="1"/>
            <a:r>
              <a:rPr lang="fr-CA"/>
              <a:t>Deuxième niveau</a:t>
            </a:r>
          </a:p>
          <a:p>
            <a:pPr lvl="2"/>
            <a:r>
              <a:rPr lang="fr-CA"/>
              <a:t>Troisième niveau</a:t>
            </a:r>
          </a:p>
          <a:p>
            <a:pPr lvl="3"/>
            <a:r>
              <a:rPr lang="fr-CA"/>
              <a:t>Quatrième niveau</a:t>
            </a:r>
          </a:p>
          <a:p>
            <a:pPr lvl="4"/>
            <a:r>
              <a:rPr lang="fr-CA"/>
              <a:t>Cinquième niveau</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CA"/>
              <a:t>Cliquez pour modifier les styles du texte du masque</a:t>
            </a:r>
          </a:p>
          <a:p>
            <a:pPr lvl="1"/>
            <a:r>
              <a:rPr lang="fr-CA"/>
              <a:t>Deuxième niveau</a:t>
            </a:r>
          </a:p>
          <a:p>
            <a:pPr lvl="2"/>
            <a:r>
              <a:rPr lang="fr-CA"/>
              <a:t>Troisième niveau</a:t>
            </a:r>
          </a:p>
          <a:p>
            <a:pPr lvl="3"/>
            <a:r>
              <a:rPr lang="fr-CA"/>
              <a:t>Quatrième niveau</a:t>
            </a:r>
          </a:p>
          <a:p>
            <a:pPr lvl="4"/>
            <a:r>
              <a:rPr lang="fr-CA"/>
              <a:t>Cinquième niveau</a:t>
            </a:r>
            <a:endParaRPr lang="en-US"/>
          </a:p>
        </p:txBody>
      </p:sp>
      <p:sp>
        <p:nvSpPr>
          <p:cNvPr id="5" name="Date Placeholder 4"/>
          <p:cNvSpPr>
            <a:spLocks noGrp="1"/>
          </p:cNvSpPr>
          <p:nvPr>
            <p:ph type="dt" sz="half" idx="10"/>
          </p:nvPr>
        </p:nvSpPr>
        <p:spPr/>
        <p:txBody>
          <a:bodyPr/>
          <a:lstStyle/>
          <a:p>
            <a:fld id="{6BFECD78-3C8E-49F2-8FAB-59489D168ABB}" type="datetimeFigureOut">
              <a:rPr lang="en-US" smtClean="0"/>
              <a:t>3/12/25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B56013-B943-42BA-886F-6F9D4EB85E9D}" type="slidenum">
              <a:rPr lang="en-US" smtClean="0"/>
              <a:t>‹n°›</a:t>
            </a:fld>
            <a:endParaRPr lang="en-US"/>
          </a:p>
        </p:txBody>
      </p:sp>
    </p:spTree>
    <p:extLst>
      <p:ext uri="{BB962C8B-B14F-4D97-AF65-F5344CB8AC3E}">
        <p14:creationId xmlns:p14="http://schemas.microsoft.com/office/powerpoint/2010/main" val="1034301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CA"/>
              <a:t>Cliquez et modifiez le titre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A"/>
              <a:t>Cliquez pour modifier les styles du texte du masque</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CA"/>
              <a:t>Cliquez pour modifier les styles du texte du masque</a:t>
            </a:r>
          </a:p>
          <a:p>
            <a:pPr lvl="1"/>
            <a:r>
              <a:rPr lang="fr-CA"/>
              <a:t>Deuxième niveau</a:t>
            </a:r>
          </a:p>
          <a:p>
            <a:pPr lvl="2"/>
            <a:r>
              <a:rPr lang="fr-CA"/>
              <a:t>Troisième niveau</a:t>
            </a:r>
          </a:p>
          <a:p>
            <a:pPr lvl="3"/>
            <a:r>
              <a:rPr lang="fr-CA"/>
              <a:t>Quatrième niveau</a:t>
            </a:r>
          </a:p>
          <a:p>
            <a:pPr lvl="4"/>
            <a:r>
              <a:rPr lang="fr-CA"/>
              <a:t>Cinquième niveau</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A"/>
              <a:t>Cliquez pour modifier les styles du texte du masque</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CA"/>
              <a:t>Cliquez pour modifier les styles du texte du masque</a:t>
            </a:r>
          </a:p>
          <a:p>
            <a:pPr lvl="1"/>
            <a:r>
              <a:rPr lang="fr-CA"/>
              <a:t>Deuxième niveau</a:t>
            </a:r>
          </a:p>
          <a:p>
            <a:pPr lvl="2"/>
            <a:r>
              <a:rPr lang="fr-CA"/>
              <a:t>Troisième niveau</a:t>
            </a:r>
          </a:p>
          <a:p>
            <a:pPr lvl="3"/>
            <a:r>
              <a:rPr lang="fr-CA"/>
              <a:t>Quatrième niveau</a:t>
            </a:r>
          </a:p>
          <a:p>
            <a:pPr lvl="4"/>
            <a:r>
              <a:rPr lang="fr-CA"/>
              <a:t>Cinquième niveau</a:t>
            </a:r>
            <a:endParaRPr lang="en-US"/>
          </a:p>
        </p:txBody>
      </p:sp>
      <p:sp>
        <p:nvSpPr>
          <p:cNvPr id="7" name="Date Placeholder 6"/>
          <p:cNvSpPr>
            <a:spLocks noGrp="1"/>
          </p:cNvSpPr>
          <p:nvPr>
            <p:ph type="dt" sz="half" idx="10"/>
          </p:nvPr>
        </p:nvSpPr>
        <p:spPr/>
        <p:txBody>
          <a:bodyPr/>
          <a:lstStyle/>
          <a:p>
            <a:fld id="{6BFECD78-3C8E-49F2-8FAB-59489D168ABB}" type="datetimeFigureOut">
              <a:rPr lang="en-US" smtClean="0"/>
              <a:t>3/12/25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FB56013-B943-42BA-886F-6F9D4EB85E9D}" type="slidenum">
              <a:rPr lang="en-US" smtClean="0"/>
              <a:t>‹n°›</a:t>
            </a:fld>
            <a:endParaRPr lang="en-US"/>
          </a:p>
        </p:txBody>
      </p:sp>
    </p:spTree>
    <p:extLst>
      <p:ext uri="{BB962C8B-B14F-4D97-AF65-F5344CB8AC3E}">
        <p14:creationId xmlns:p14="http://schemas.microsoft.com/office/powerpoint/2010/main" val="14179409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a:t>Cliquez et modifiez le titre</a:t>
            </a:r>
            <a:endParaRPr lang="en-US"/>
          </a:p>
        </p:txBody>
      </p:sp>
      <p:sp>
        <p:nvSpPr>
          <p:cNvPr id="3" name="Date Placeholder 2"/>
          <p:cNvSpPr>
            <a:spLocks noGrp="1"/>
          </p:cNvSpPr>
          <p:nvPr>
            <p:ph type="dt" sz="half" idx="10"/>
          </p:nvPr>
        </p:nvSpPr>
        <p:spPr/>
        <p:txBody>
          <a:bodyPr/>
          <a:lstStyle/>
          <a:p>
            <a:fld id="{6BFECD78-3C8E-49F2-8FAB-59489D168ABB}" type="datetimeFigureOut">
              <a:rPr lang="en-US" smtClean="0"/>
              <a:t>3/12/25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FB56013-B943-42BA-886F-6F9D4EB85E9D}" type="slidenum">
              <a:rPr lang="en-US" smtClean="0"/>
              <a:t>‹n°›</a:t>
            </a:fld>
            <a:endParaRPr lang="en-US"/>
          </a:p>
        </p:txBody>
      </p:sp>
    </p:spTree>
    <p:extLst>
      <p:ext uri="{BB962C8B-B14F-4D97-AF65-F5344CB8AC3E}">
        <p14:creationId xmlns:p14="http://schemas.microsoft.com/office/powerpoint/2010/main" val="6560677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FECD78-3C8E-49F2-8FAB-59489D168ABB}" type="datetimeFigureOut">
              <a:rPr lang="en-US" smtClean="0"/>
              <a:t>3/12/25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FB56013-B943-42BA-886F-6F9D4EB85E9D}" type="slidenum">
              <a:rPr lang="en-US" smtClean="0"/>
              <a:t>‹n°›</a:t>
            </a:fld>
            <a:endParaRPr lang="en-US"/>
          </a:p>
        </p:txBody>
      </p:sp>
    </p:spTree>
    <p:extLst>
      <p:ext uri="{BB962C8B-B14F-4D97-AF65-F5344CB8AC3E}">
        <p14:creationId xmlns:p14="http://schemas.microsoft.com/office/powerpoint/2010/main" val="12491287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fr-CA"/>
              <a:t>Cliquez et modifiez le titre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CA"/>
              <a:t>Cliquez pour modifier les styles du texte du masque</a:t>
            </a:r>
          </a:p>
          <a:p>
            <a:pPr lvl="1"/>
            <a:r>
              <a:rPr lang="fr-CA"/>
              <a:t>Deuxième niveau</a:t>
            </a:r>
          </a:p>
          <a:p>
            <a:pPr lvl="2"/>
            <a:r>
              <a:rPr lang="fr-CA"/>
              <a:t>Troisième niveau</a:t>
            </a:r>
          </a:p>
          <a:p>
            <a:pPr lvl="3"/>
            <a:r>
              <a:rPr lang="fr-CA"/>
              <a:t>Quatrième niveau</a:t>
            </a:r>
          </a:p>
          <a:p>
            <a:pPr lvl="4"/>
            <a:r>
              <a:rPr lang="fr-CA"/>
              <a:t>Cinquième niveau</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A"/>
              <a:t>Cliquez pour modifier les styles du texte du masque</a:t>
            </a:r>
          </a:p>
        </p:txBody>
      </p:sp>
      <p:sp>
        <p:nvSpPr>
          <p:cNvPr id="5" name="Date Placeholder 4"/>
          <p:cNvSpPr>
            <a:spLocks noGrp="1"/>
          </p:cNvSpPr>
          <p:nvPr>
            <p:ph type="dt" sz="half" idx="10"/>
          </p:nvPr>
        </p:nvSpPr>
        <p:spPr/>
        <p:txBody>
          <a:bodyPr/>
          <a:lstStyle/>
          <a:p>
            <a:fld id="{6BFECD78-3C8E-49F2-8FAB-59489D168ABB}" type="datetimeFigureOut">
              <a:rPr lang="en-US" smtClean="0"/>
              <a:t>3/12/25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B56013-B943-42BA-886F-6F9D4EB85E9D}" type="slidenum">
              <a:rPr lang="en-US" smtClean="0"/>
              <a:t>‹n°›</a:t>
            </a:fld>
            <a:endParaRPr lang="en-US"/>
          </a:p>
        </p:txBody>
      </p:sp>
    </p:spTree>
    <p:extLst>
      <p:ext uri="{BB962C8B-B14F-4D97-AF65-F5344CB8AC3E}">
        <p14:creationId xmlns:p14="http://schemas.microsoft.com/office/powerpoint/2010/main" val="27301161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fr-CA"/>
              <a:t>Cliquez et modifiez le titre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CA"/>
              <a:t>Faire glisser l'image vers l'espace réservé ou cliquer sur l'icône pour l'ajouter</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A"/>
              <a:t>Cliquez pour modifier les styles du texte du masque</a:t>
            </a:r>
          </a:p>
        </p:txBody>
      </p:sp>
      <p:sp>
        <p:nvSpPr>
          <p:cNvPr id="5" name="Date Placeholder 4"/>
          <p:cNvSpPr>
            <a:spLocks noGrp="1"/>
          </p:cNvSpPr>
          <p:nvPr>
            <p:ph type="dt" sz="half" idx="10"/>
          </p:nvPr>
        </p:nvSpPr>
        <p:spPr/>
        <p:txBody>
          <a:bodyPr/>
          <a:lstStyle/>
          <a:p>
            <a:fld id="{6BFECD78-3C8E-49F2-8FAB-59489D168ABB}" type="datetimeFigureOut">
              <a:rPr lang="en-US" smtClean="0"/>
              <a:t>3/12/25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B56013-B943-42BA-886F-6F9D4EB85E9D}" type="slidenum">
              <a:rPr lang="en-US" smtClean="0"/>
              <a:t>‹n°›</a:t>
            </a:fld>
            <a:endParaRPr lang="en-US"/>
          </a:p>
        </p:txBody>
      </p:sp>
    </p:spTree>
    <p:extLst>
      <p:ext uri="{BB962C8B-B14F-4D97-AF65-F5344CB8AC3E}">
        <p14:creationId xmlns:p14="http://schemas.microsoft.com/office/powerpoint/2010/main" val="5065745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CA"/>
              <a:t>Cliquez et modifiez le titre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CA"/>
              <a:t>Cliquez pour modifier les styles du texte du masque</a:t>
            </a:r>
          </a:p>
          <a:p>
            <a:pPr lvl="1"/>
            <a:r>
              <a:rPr lang="fr-CA"/>
              <a:t>Deuxième niveau</a:t>
            </a:r>
          </a:p>
          <a:p>
            <a:pPr lvl="2"/>
            <a:r>
              <a:rPr lang="fr-CA"/>
              <a:t>Troisième niveau</a:t>
            </a:r>
          </a:p>
          <a:p>
            <a:pPr lvl="3"/>
            <a:r>
              <a:rPr lang="fr-CA"/>
              <a:t>Quatrième niveau</a:t>
            </a:r>
          </a:p>
          <a:p>
            <a:pPr lvl="4"/>
            <a:r>
              <a:rPr lang="fr-CA"/>
              <a:t>Cinquième niveau</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FECD78-3C8E-49F2-8FAB-59489D168ABB}" type="datetimeFigureOut">
              <a:rPr lang="en-US" smtClean="0"/>
              <a:t>3/12/25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B56013-B943-42BA-886F-6F9D4EB85E9D}" type="slidenum">
              <a:rPr lang="en-US" smtClean="0"/>
              <a:t>‹n°›</a:t>
            </a:fld>
            <a:endParaRPr lang="en-US"/>
          </a:p>
        </p:txBody>
      </p:sp>
    </p:spTree>
    <p:extLst>
      <p:ext uri="{BB962C8B-B14F-4D97-AF65-F5344CB8AC3E}">
        <p14:creationId xmlns:p14="http://schemas.microsoft.com/office/powerpoint/2010/main" val="2557711237"/>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2.xml"/><Relationship Id="rId1" Type="http://schemas.openxmlformats.org/officeDocument/2006/relationships/tags" Target="../tags/tag1.xml"/><Relationship Id="rId4" Type="http://schemas.openxmlformats.org/officeDocument/2006/relationships/image" Target="../media/image1.jpe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3.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5.xml"/><Relationship Id="rId1" Type="http://schemas.openxmlformats.org/officeDocument/2006/relationships/tags" Target="../tags/tag4.xml"/><Relationship Id="rId4" Type="http://schemas.openxmlformats.org/officeDocument/2006/relationships/notesSlide" Target="../notesSlides/notesSlide1.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7.xml"/><Relationship Id="rId1" Type="http://schemas.openxmlformats.org/officeDocument/2006/relationships/tags" Target="../tags/tag6.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9.xml"/><Relationship Id="rId1" Type="http://schemas.openxmlformats.org/officeDocument/2006/relationships/tags" Target="../tags/tag8.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11.xml"/><Relationship Id="rId1" Type="http://schemas.openxmlformats.org/officeDocument/2006/relationships/tags" Target="../tags/tag10.xml"/></Relationships>
</file>

<file path=ppt/slides/_rels/slide7.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ags" Target="../tags/tag12.xml"/><Relationship Id="rId5" Type="http://schemas.openxmlformats.org/officeDocument/2006/relationships/notesSlide" Target="../notesSlides/notesSlide2.xml"/><Relationship Id="rId4"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3" Type="http://schemas.openxmlformats.org/officeDocument/2006/relationships/tags" Target="../tags/tag27.xml"/><Relationship Id="rId18" Type="http://schemas.openxmlformats.org/officeDocument/2006/relationships/tags" Target="../tags/tag32.xml"/><Relationship Id="rId26" Type="http://schemas.openxmlformats.org/officeDocument/2006/relationships/image" Target="../media/image5.png"/><Relationship Id="rId39" Type="http://schemas.openxmlformats.org/officeDocument/2006/relationships/image" Target="../media/image18.svg"/><Relationship Id="rId21" Type="http://schemas.openxmlformats.org/officeDocument/2006/relationships/tags" Target="../tags/tag35.xml"/><Relationship Id="rId34" Type="http://schemas.openxmlformats.org/officeDocument/2006/relationships/image" Target="../media/image13.png"/><Relationship Id="rId42" Type="http://schemas.openxmlformats.org/officeDocument/2006/relationships/image" Target="../media/image21.png"/><Relationship Id="rId7" Type="http://schemas.openxmlformats.org/officeDocument/2006/relationships/tags" Target="../tags/tag21.xml"/><Relationship Id="rId2" Type="http://schemas.openxmlformats.org/officeDocument/2006/relationships/tags" Target="../tags/tag16.xml"/><Relationship Id="rId16" Type="http://schemas.openxmlformats.org/officeDocument/2006/relationships/tags" Target="../tags/tag30.xml"/><Relationship Id="rId29" Type="http://schemas.openxmlformats.org/officeDocument/2006/relationships/image" Target="../media/image8.svg"/><Relationship Id="rId1" Type="http://schemas.openxmlformats.org/officeDocument/2006/relationships/tags" Target="../tags/tag15.xml"/><Relationship Id="rId6" Type="http://schemas.openxmlformats.org/officeDocument/2006/relationships/tags" Target="../tags/tag20.xml"/><Relationship Id="rId11" Type="http://schemas.openxmlformats.org/officeDocument/2006/relationships/tags" Target="../tags/tag25.xml"/><Relationship Id="rId24" Type="http://schemas.openxmlformats.org/officeDocument/2006/relationships/image" Target="../media/image3.png"/><Relationship Id="rId32" Type="http://schemas.openxmlformats.org/officeDocument/2006/relationships/image" Target="../media/image11.png"/><Relationship Id="rId37" Type="http://schemas.openxmlformats.org/officeDocument/2006/relationships/image" Target="../media/image16.svg"/><Relationship Id="rId40" Type="http://schemas.openxmlformats.org/officeDocument/2006/relationships/image" Target="../media/image19.png"/><Relationship Id="rId45" Type="http://schemas.openxmlformats.org/officeDocument/2006/relationships/image" Target="../media/image24.svg"/><Relationship Id="rId5" Type="http://schemas.openxmlformats.org/officeDocument/2006/relationships/tags" Target="../tags/tag19.xml"/><Relationship Id="rId15" Type="http://schemas.openxmlformats.org/officeDocument/2006/relationships/tags" Target="../tags/tag29.xml"/><Relationship Id="rId23" Type="http://schemas.openxmlformats.org/officeDocument/2006/relationships/image" Target="../media/image2.png"/><Relationship Id="rId28" Type="http://schemas.openxmlformats.org/officeDocument/2006/relationships/image" Target="../media/image7.png"/><Relationship Id="rId36" Type="http://schemas.openxmlformats.org/officeDocument/2006/relationships/image" Target="../media/image15.png"/><Relationship Id="rId10" Type="http://schemas.openxmlformats.org/officeDocument/2006/relationships/tags" Target="../tags/tag24.xml"/><Relationship Id="rId19" Type="http://schemas.openxmlformats.org/officeDocument/2006/relationships/tags" Target="../tags/tag33.xml"/><Relationship Id="rId31" Type="http://schemas.openxmlformats.org/officeDocument/2006/relationships/image" Target="../media/image10.svg"/><Relationship Id="rId44" Type="http://schemas.openxmlformats.org/officeDocument/2006/relationships/image" Target="../media/image23.png"/><Relationship Id="rId4" Type="http://schemas.openxmlformats.org/officeDocument/2006/relationships/tags" Target="../tags/tag18.xml"/><Relationship Id="rId9" Type="http://schemas.openxmlformats.org/officeDocument/2006/relationships/tags" Target="../tags/tag23.xml"/><Relationship Id="rId14" Type="http://schemas.openxmlformats.org/officeDocument/2006/relationships/tags" Target="../tags/tag28.xml"/><Relationship Id="rId22" Type="http://schemas.openxmlformats.org/officeDocument/2006/relationships/slideLayout" Target="../slideLayouts/slideLayout7.xml"/><Relationship Id="rId27" Type="http://schemas.openxmlformats.org/officeDocument/2006/relationships/image" Target="../media/image6.svg"/><Relationship Id="rId30" Type="http://schemas.openxmlformats.org/officeDocument/2006/relationships/image" Target="../media/image9.png"/><Relationship Id="rId35" Type="http://schemas.openxmlformats.org/officeDocument/2006/relationships/image" Target="../media/image14.svg"/><Relationship Id="rId43" Type="http://schemas.openxmlformats.org/officeDocument/2006/relationships/image" Target="../media/image22.svg"/><Relationship Id="rId8" Type="http://schemas.openxmlformats.org/officeDocument/2006/relationships/tags" Target="../tags/tag22.xml"/><Relationship Id="rId3" Type="http://schemas.openxmlformats.org/officeDocument/2006/relationships/tags" Target="../tags/tag17.xml"/><Relationship Id="rId12" Type="http://schemas.openxmlformats.org/officeDocument/2006/relationships/tags" Target="../tags/tag26.xml"/><Relationship Id="rId17" Type="http://schemas.openxmlformats.org/officeDocument/2006/relationships/tags" Target="../tags/tag31.xml"/><Relationship Id="rId25" Type="http://schemas.openxmlformats.org/officeDocument/2006/relationships/image" Target="../media/image4.svg"/><Relationship Id="rId33" Type="http://schemas.openxmlformats.org/officeDocument/2006/relationships/image" Target="../media/image12.svg"/><Relationship Id="rId38" Type="http://schemas.openxmlformats.org/officeDocument/2006/relationships/image" Target="../media/image17.png"/><Relationship Id="rId20" Type="http://schemas.openxmlformats.org/officeDocument/2006/relationships/tags" Target="../tags/tag34.xml"/><Relationship Id="rId41" Type="http://schemas.openxmlformats.org/officeDocument/2006/relationships/image" Target="../media/image20.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ZoneTexte 1">
            <a:extLst>
              <a:ext uri="{FF2B5EF4-FFF2-40B4-BE49-F238E27FC236}">
                <a16:creationId xmlns:a16="http://schemas.microsoft.com/office/drawing/2014/main" id="{D2EB224F-C243-33B1-F7F1-F3B0B2CDAD59}"/>
              </a:ext>
            </a:extLst>
          </p:cNvPr>
          <p:cNvSpPr txBox="1">
            <a:spLocks noChangeArrowheads="1"/>
          </p:cNvSpPr>
          <p:nvPr>
            <p:custDataLst>
              <p:tags r:id="rId1"/>
            </p:custDataLst>
          </p:nvPr>
        </p:nvSpPr>
        <p:spPr bwMode="auto">
          <a:xfrm>
            <a:off x="1950021" y="837158"/>
            <a:ext cx="5559535" cy="828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4700"/>
              </a:spcBef>
              <a:buSzPct val="171000"/>
              <a:buFont typeface="Gill Sans" charset="0"/>
              <a:buChar char="•"/>
              <a:defRPr sz="3800">
                <a:solidFill>
                  <a:schemeClr val="tx1"/>
                </a:solidFill>
                <a:latin typeface="Gill Sans" charset="0"/>
                <a:ea typeface="ヒラギノ角ゴ ProN W3" charset="-128"/>
                <a:sym typeface="Gill Sans" charset="0"/>
              </a:defRPr>
            </a:lvl1pPr>
            <a:lvl2pPr marL="742950" indent="-285750">
              <a:spcBef>
                <a:spcPts val="4700"/>
              </a:spcBef>
              <a:buSzPct val="171000"/>
              <a:buFont typeface="Gill Sans" charset="0"/>
              <a:buChar char="•"/>
              <a:defRPr sz="3800">
                <a:solidFill>
                  <a:schemeClr val="tx1"/>
                </a:solidFill>
                <a:latin typeface="Gill Sans" charset="0"/>
                <a:ea typeface="ヒラギノ角ゴ ProN W3" charset="-128"/>
                <a:sym typeface="Gill Sans" charset="0"/>
              </a:defRPr>
            </a:lvl2pPr>
            <a:lvl3pPr marL="1143000" indent="-228600">
              <a:spcBef>
                <a:spcPts val="4700"/>
              </a:spcBef>
              <a:buSzPct val="171000"/>
              <a:buFont typeface="Gill Sans" charset="0"/>
              <a:buChar char="•"/>
              <a:defRPr sz="3800">
                <a:solidFill>
                  <a:schemeClr val="tx1"/>
                </a:solidFill>
                <a:latin typeface="Gill Sans" charset="0"/>
                <a:ea typeface="ヒラギノ角ゴ ProN W3" charset="-128"/>
                <a:sym typeface="Gill Sans" charset="0"/>
              </a:defRPr>
            </a:lvl3pPr>
            <a:lvl4pPr marL="1600200" indent="-228600">
              <a:spcBef>
                <a:spcPts val="4700"/>
              </a:spcBef>
              <a:buSzPct val="171000"/>
              <a:buFont typeface="Gill Sans" charset="0"/>
              <a:buChar char="•"/>
              <a:defRPr sz="3800">
                <a:solidFill>
                  <a:schemeClr val="tx1"/>
                </a:solidFill>
                <a:latin typeface="Gill Sans" charset="0"/>
                <a:ea typeface="ヒラギノ角ゴ ProN W3" charset="-128"/>
                <a:sym typeface="Gill Sans" charset="0"/>
              </a:defRPr>
            </a:lvl4pPr>
            <a:lvl5pPr marL="2057400" indent="-228600">
              <a:spcBef>
                <a:spcPts val="4700"/>
              </a:spcBef>
              <a:buSzPct val="171000"/>
              <a:buFont typeface="Gill Sans" charset="0"/>
              <a:buChar char="•"/>
              <a:defRPr sz="3800">
                <a:solidFill>
                  <a:schemeClr val="tx1"/>
                </a:solidFill>
                <a:latin typeface="Gill Sans" charset="0"/>
                <a:ea typeface="ヒラギノ角ゴ ProN W3" charset="-128"/>
                <a:sym typeface="Gill Sans" charset="0"/>
              </a:defRPr>
            </a:lvl5pPr>
            <a:lvl6pPr marL="2514600" indent="-228600" eaLnBrk="0" fontAlgn="base" hangingPunct="0">
              <a:spcBef>
                <a:spcPts val="4700"/>
              </a:spcBef>
              <a:spcAft>
                <a:spcPct val="0"/>
              </a:spcAft>
              <a:buSzPct val="171000"/>
              <a:buFont typeface="Gill Sans" charset="0"/>
              <a:buChar char="•"/>
              <a:defRPr sz="3800">
                <a:solidFill>
                  <a:schemeClr val="tx1"/>
                </a:solidFill>
                <a:latin typeface="Gill Sans" charset="0"/>
                <a:ea typeface="ヒラギノ角ゴ ProN W3" charset="-128"/>
                <a:sym typeface="Gill Sans" charset="0"/>
              </a:defRPr>
            </a:lvl6pPr>
            <a:lvl7pPr marL="2971800" indent="-228600" eaLnBrk="0" fontAlgn="base" hangingPunct="0">
              <a:spcBef>
                <a:spcPts val="4700"/>
              </a:spcBef>
              <a:spcAft>
                <a:spcPct val="0"/>
              </a:spcAft>
              <a:buSzPct val="171000"/>
              <a:buFont typeface="Gill Sans" charset="0"/>
              <a:buChar char="•"/>
              <a:defRPr sz="3800">
                <a:solidFill>
                  <a:schemeClr val="tx1"/>
                </a:solidFill>
                <a:latin typeface="Gill Sans" charset="0"/>
                <a:ea typeface="ヒラギノ角ゴ ProN W3" charset="-128"/>
                <a:sym typeface="Gill Sans" charset="0"/>
              </a:defRPr>
            </a:lvl7pPr>
            <a:lvl8pPr marL="3429000" indent="-228600" eaLnBrk="0" fontAlgn="base" hangingPunct="0">
              <a:spcBef>
                <a:spcPts val="4700"/>
              </a:spcBef>
              <a:spcAft>
                <a:spcPct val="0"/>
              </a:spcAft>
              <a:buSzPct val="171000"/>
              <a:buFont typeface="Gill Sans" charset="0"/>
              <a:buChar char="•"/>
              <a:defRPr sz="3800">
                <a:solidFill>
                  <a:schemeClr val="tx1"/>
                </a:solidFill>
                <a:latin typeface="Gill Sans" charset="0"/>
                <a:ea typeface="ヒラギノ角ゴ ProN W3" charset="-128"/>
                <a:sym typeface="Gill Sans" charset="0"/>
              </a:defRPr>
            </a:lvl8pPr>
            <a:lvl9pPr marL="3886200" indent="-228600" eaLnBrk="0" fontAlgn="base" hangingPunct="0">
              <a:spcBef>
                <a:spcPts val="4700"/>
              </a:spcBef>
              <a:spcAft>
                <a:spcPct val="0"/>
              </a:spcAft>
              <a:buSzPct val="171000"/>
              <a:buFont typeface="Gill Sans" charset="0"/>
              <a:buChar char="•"/>
              <a:defRPr sz="3800">
                <a:solidFill>
                  <a:schemeClr val="tx1"/>
                </a:solidFill>
                <a:latin typeface="Gill Sans" charset="0"/>
                <a:ea typeface="ヒラギノ角ゴ ProN W3" charset="-128"/>
                <a:sym typeface="Gill Sans" charset="0"/>
              </a:defRPr>
            </a:lvl9pPr>
          </a:lstStyle>
          <a:p>
            <a:pPr eaLnBrk="1" hangingPunct="1">
              <a:spcBef>
                <a:spcPct val="0"/>
              </a:spcBef>
              <a:buSzTx/>
              <a:buFontTx/>
              <a:buNone/>
            </a:pPr>
            <a:r>
              <a:rPr lang="fr-FR" altLang="fr-FR" sz="2391" i="1">
                <a:solidFill>
                  <a:srgbClr val="FF8000"/>
                </a:solidFill>
                <a:latin typeface="Arial" panose="020B0604020202020204" pitchFamily="34" charset="0"/>
                <a:sym typeface="Arial" panose="020B0604020202020204" pitchFamily="34" charset="0"/>
              </a:rPr>
              <a:t>Micro-ethnographie…</a:t>
            </a:r>
          </a:p>
          <a:p>
            <a:pPr eaLnBrk="1" hangingPunct="1">
              <a:spcBef>
                <a:spcPct val="0"/>
              </a:spcBef>
              <a:buSzTx/>
              <a:buFontTx/>
              <a:buNone/>
            </a:pPr>
            <a:r>
              <a:rPr lang="fr-FR" altLang="fr-FR" sz="2391" i="1">
                <a:solidFill>
                  <a:srgbClr val="FF8000"/>
                </a:solidFill>
                <a:latin typeface="Arial" panose="020B0604020202020204" pitchFamily="34" charset="0"/>
                <a:sym typeface="Arial" panose="020B0604020202020204" pitchFamily="34" charset="0"/>
              </a:rPr>
              <a:t> 	Détails de la notation et attentes </a:t>
            </a:r>
          </a:p>
        </p:txBody>
      </p:sp>
      <p:pic>
        <p:nvPicPr>
          <p:cNvPr id="4099" name="Image 1" descr="Une image contenant dessin, clipart, illustration, dessin humoristique&#10;&#10;Description générée automatiquement">
            <a:extLst>
              <a:ext uri="{FF2B5EF4-FFF2-40B4-BE49-F238E27FC236}">
                <a16:creationId xmlns:a16="http://schemas.microsoft.com/office/drawing/2014/main" id="{507930F2-06EF-7340-9C6A-52E127570A1F}"/>
              </a:ext>
            </a:extLst>
          </p:cNvPr>
          <p:cNvPicPr>
            <a:picLocks noChangeAspect="1" noChangeArrowheads="1"/>
          </p:cNvPicPr>
          <p:nvPr>
            <p:custDataLst>
              <p:tags r:id="rId2"/>
            </p:custDataLst>
          </p:nvPr>
        </p:nvPicPr>
        <p:blipFill>
          <a:blip r:embed="rId4">
            <a:extLst>
              <a:ext uri="{28A0092B-C50C-407E-A947-70E740481C1C}">
                <a14:useLocalDpi xmlns:a14="http://schemas.microsoft.com/office/drawing/2010/main" val="0"/>
              </a:ext>
            </a:extLst>
          </a:blip>
          <a:srcRect/>
          <a:stretch>
            <a:fillRect/>
          </a:stretch>
        </p:blipFill>
        <p:spPr bwMode="auto">
          <a:xfrm>
            <a:off x="1576090" y="2416597"/>
            <a:ext cx="5991820" cy="28039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4A7B6406-0F0E-2F08-CB09-8FDCD4FB2942}"/>
              </a:ext>
            </a:extLst>
          </p:cNvPr>
          <p:cNvSpPr txBox="1">
            <a:spLocks noChangeArrowheads="1"/>
          </p:cNvSpPr>
          <p:nvPr>
            <p:custDataLst>
              <p:tags r:id="rId1"/>
            </p:custDataLst>
          </p:nvPr>
        </p:nvSpPr>
        <p:spPr bwMode="auto">
          <a:xfrm>
            <a:off x="369467" y="159619"/>
            <a:ext cx="8405068" cy="6611938"/>
          </a:xfrm>
          <a:prstGeom prst="rect">
            <a:avLst/>
          </a:prstGeom>
          <a:noFill/>
          <a:ln>
            <a:noFill/>
          </a:ln>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just">
              <a:lnSpc>
                <a:spcPct val="107000"/>
              </a:lnSpc>
              <a:spcBef>
                <a:spcPts val="0"/>
              </a:spcBef>
              <a:spcAft>
                <a:spcPts val="562"/>
              </a:spcAft>
              <a:buNone/>
              <a:defRPr/>
            </a:pPr>
            <a:r>
              <a:rPr lang="fr-FR" sz="1687" i="1" dirty="0">
                <a:latin typeface="Berlin Sans FB" panose="020E0602020502020306" pitchFamily="34" charset="0"/>
                <a:ea typeface="Calibri" panose="020F0502020204030204" pitchFamily="34" charset="0"/>
                <a:cs typeface="Times New Roman" panose="02020603050405020304" pitchFamily="18" charset="0"/>
              </a:rPr>
              <a:t>Travail de recherche (</a:t>
            </a:r>
            <a:r>
              <a:rPr lang="fr-FR" sz="1687" b="1" i="1" dirty="0">
                <a:latin typeface="Berlin Sans FB" panose="020E0602020502020306" pitchFamily="34" charset="0"/>
                <a:ea typeface="Calibri" panose="020F0502020204030204" pitchFamily="34" charset="0"/>
                <a:cs typeface="Times New Roman" panose="02020603050405020304" pitchFamily="18" charset="0"/>
              </a:rPr>
              <a:t>35%</a:t>
            </a:r>
            <a:r>
              <a:rPr lang="fr-FR" sz="1687" i="1" dirty="0">
                <a:latin typeface="Berlin Sans FB" panose="020E0602020502020306" pitchFamily="34" charset="0"/>
                <a:ea typeface="Calibri" panose="020F0502020204030204" pitchFamily="34" charset="0"/>
                <a:cs typeface="Times New Roman" panose="02020603050405020304" pitchFamily="18" charset="0"/>
              </a:rPr>
              <a:t>)</a:t>
            </a:r>
          </a:p>
          <a:p>
            <a:pPr algn="just">
              <a:lnSpc>
                <a:spcPct val="107000"/>
              </a:lnSpc>
              <a:spcBef>
                <a:spcPts val="0"/>
              </a:spcBef>
              <a:spcAft>
                <a:spcPts val="562"/>
              </a:spcAft>
              <a:buNone/>
              <a:defRPr/>
            </a:pPr>
            <a:endParaRPr lang="fr-CA" sz="1687" i="1" dirty="0">
              <a:latin typeface="Berlin Sans FB" panose="020E0602020502020306" pitchFamily="34" charset="0"/>
              <a:ea typeface="Calibri" panose="020F0502020204030204" pitchFamily="34" charset="0"/>
              <a:cs typeface="Times New Roman" panose="02020603050405020304" pitchFamily="18" charset="0"/>
            </a:endParaRPr>
          </a:p>
          <a:p>
            <a:pPr algn="just">
              <a:lnSpc>
                <a:spcPct val="107000"/>
              </a:lnSpc>
              <a:spcBef>
                <a:spcPts val="0"/>
              </a:spcBef>
              <a:spcAft>
                <a:spcPts val="562"/>
              </a:spcAft>
              <a:buNone/>
              <a:defRPr/>
            </a:pPr>
            <a:r>
              <a:rPr lang="fr-FR" sz="1687" dirty="0">
                <a:latin typeface="Berlin Sans FB" panose="020E0602020502020306" pitchFamily="34" charset="0"/>
                <a:ea typeface="Calibri" panose="020F0502020204030204" pitchFamily="34" charset="0"/>
                <a:cs typeface="Times New Roman" panose="02020603050405020304" pitchFamily="18" charset="0"/>
              </a:rPr>
              <a:t>Il s’agit d’un travail individuel noté sur </a:t>
            </a:r>
            <a:r>
              <a:rPr lang="fr-FR" sz="1687" b="1" dirty="0">
                <a:latin typeface="Berlin Sans FB" panose="020E0602020502020306" pitchFamily="34" charset="0"/>
                <a:ea typeface="Calibri" panose="020F0502020204030204" pitchFamily="34" charset="0"/>
                <a:cs typeface="Times New Roman" panose="02020603050405020304" pitchFamily="18" charset="0"/>
              </a:rPr>
              <a:t>35 points </a:t>
            </a:r>
            <a:r>
              <a:rPr lang="fr-FR" sz="1687" dirty="0">
                <a:latin typeface="Berlin Sans FB" panose="020E0602020502020306" pitchFamily="34" charset="0"/>
                <a:ea typeface="Calibri" panose="020F0502020204030204" pitchFamily="34" charset="0"/>
                <a:cs typeface="Times New Roman" panose="02020603050405020304" pitchFamily="18" charset="0"/>
              </a:rPr>
              <a:t>où chaque étudiant se livre à une micro-ethnographie d’un micro-événement de son choix. Si le choix du sujet et du site reste ouvert, il est impératif que l’étudiant mobilise la matière du cours (écoles de pensée, outils méthodologiques et conceptuels).</a:t>
            </a:r>
            <a:r>
              <a:rPr lang="fr-FR" sz="1687" b="1" dirty="0">
                <a:latin typeface="Berlin Sans FB" panose="020E0602020502020306" pitchFamily="34" charset="0"/>
                <a:ea typeface="Calibri" panose="020F0502020204030204" pitchFamily="34" charset="0"/>
                <a:cs typeface="Times New Roman" panose="02020603050405020304" pitchFamily="18" charset="0"/>
              </a:rPr>
              <a:t> Nous discuterons en classe des détails de composition de ce travail et de ses exigences spécifiques.</a:t>
            </a:r>
          </a:p>
          <a:p>
            <a:pPr algn="just">
              <a:lnSpc>
                <a:spcPct val="107000"/>
              </a:lnSpc>
              <a:spcBef>
                <a:spcPts val="0"/>
              </a:spcBef>
              <a:spcAft>
                <a:spcPts val="562"/>
              </a:spcAft>
              <a:buNone/>
              <a:defRPr/>
            </a:pPr>
            <a:endParaRPr lang="fr-CA" sz="1687" b="1" dirty="0">
              <a:latin typeface="Berlin Sans FB" panose="020E0602020502020306" pitchFamily="34" charset="0"/>
              <a:ea typeface="Calibri" panose="020F0502020204030204" pitchFamily="34" charset="0"/>
              <a:cs typeface="Times New Roman" panose="02020603050405020304" pitchFamily="18" charset="0"/>
            </a:endParaRPr>
          </a:p>
          <a:p>
            <a:pPr algn="just">
              <a:lnSpc>
                <a:spcPct val="107000"/>
              </a:lnSpc>
              <a:spcBef>
                <a:spcPts val="0"/>
              </a:spcBef>
              <a:spcAft>
                <a:spcPts val="562"/>
              </a:spcAft>
              <a:buNone/>
              <a:defRPr/>
            </a:pPr>
            <a:r>
              <a:rPr lang="fr-FR" sz="1687" dirty="0">
                <a:latin typeface="Berlin Sans FB" panose="020E0602020502020306" pitchFamily="34" charset="0"/>
                <a:ea typeface="Calibri" panose="020F0502020204030204" pitchFamily="34" charset="0"/>
                <a:cs typeface="Times New Roman" panose="02020603050405020304" pitchFamily="18" charset="0"/>
              </a:rPr>
              <a:t>Ce travail de recherche doit avoir une longueur comprise entre </a:t>
            </a:r>
            <a:r>
              <a:rPr lang="fr-FR" sz="1687" b="1" dirty="0">
                <a:solidFill>
                  <a:srgbClr val="FF6600"/>
                </a:solidFill>
                <a:latin typeface="Berlin Sans FB" panose="020E0602020502020306" pitchFamily="34" charset="0"/>
                <a:ea typeface="Calibri" panose="020F0502020204030204" pitchFamily="34" charset="0"/>
                <a:cs typeface="Times New Roman" panose="02020603050405020304" pitchFamily="18" charset="0"/>
              </a:rPr>
              <a:t>750 et 1250 mots</a:t>
            </a:r>
            <a:r>
              <a:rPr lang="fr-FR" sz="1687" dirty="0">
                <a:latin typeface="Berlin Sans FB" panose="020E0602020502020306" pitchFamily="34" charset="0"/>
                <a:ea typeface="Calibri" panose="020F0502020204030204" pitchFamily="34" charset="0"/>
                <a:cs typeface="Times New Roman" panose="02020603050405020304" pitchFamily="18" charset="0"/>
              </a:rPr>
              <a:t>, soit entre </a:t>
            </a:r>
            <a:r>
              <a:rPr lang="fr-FR" sz="1687" b="1" dirty="0">
                <a:solidFill>
                  <a:srgbClr val="FF6600"/>
                </a:solidFill>
                <a:latin typeface="Berlin Sans FB" panose="020E0602020502020306" pitchFamily="34" charset="0"/>
                <a:ea typeface="Calibri" panose="020F0502020204030204" pitchFamily="34" charset="0"/>
                <a:cs typeface="Times New Roman" panose="02020603050405020304" pitchFamily="18" charset="0"/>
              </a:rPr>
              <a:t>5 et 6 pages </a:t>
            </a:r>
            <a:r>
              <a:rPr lang="fr-FR" sz="1687" dirty="0">
                <a:latin typeface="Berlin Sans FB" panose="020E0602020502020306" pitchFamily="34" charset="0"/>
                <a:ea typeface="Calibri" panose="020F0502020204030204" pitchFamily="34" charset="0"/>
                <a:cs typeface="Times New Roman" panose="02020603050405020304" pitchFamily="18" charset="0"/>
              </a:rPr>
              <a:t>Word (interlignes 1.5, Times 12 pt). </a:t>
            </a:r>
            <a:r>
              <a:rPr lang="fr-FR" sz="1687" b="1" dirty="0">
                <a:solidFill>
                  <a:srgbClr val="FF6600"/>
                </a:solidFill>
                <a:latin typeface="Berlin Sans FB" panose="020E0602020502020306" pitchFamily="34" charset="0"/>
                <a:ea typeface="Calibri" panose="020F0502020204030204" pitchFamily="34" charset="0"/>
                <a:cs typeface="Times New Roman" panose="02020603050405020304" pitchFamily="18" charset="0"/>
              </a:rPr>
              <a:t>Toutes les références doivent apparaitre à la fin du texte dans une section intitulée « Bibliographie »</a:t>
            </a:r>
            <a:r>
              <a:rPr lang="fr-FR" sz="1687" dirty="0">
                <a:solidFill>
                  <a:srgbClr val="FF6600"/>
                </a:solidFill>
                <a:latin typeface="Berlin Sans FB" panose="020E0602020502020306" pitchFamily="34" charset="0"/>
                <a:ea typeface="Calibri" panose="020F0502020204030204" pitchFamily="34" charset="0"/>
                <a:cs typeface="Times New Roman" panose="02020603050405020304" pitchFamily="18" charset="0"/>
              </a:rPr>
              <a:t>. </a:t>
            </a:r>
            <a:r>
              <a:rPr lang="fr-FR" sz="1687" dirty="0">
                <a:latin typeface="Berlin Sans FB" panose="020E0602020502020306" pitchFamily="34" charset="0"/>
                <a:ea typeface="Calibri" panose="020F0502020204030204" pitchFamily="34" charset="0"/>
                <a:cs typeface="Times New Roman" panose="02020603050405020304" pitchFamily="18" charset="0"/>
              </a:rPr>
              <a:t>Une </a:t>
            </a:r>
            <a:r>
              <a:rPr lang="fr-FR" sz="1687" b="1" dirty="0">
                <a:latin typeface="Berlin Sans FB" panose="020E0602020502020306" pitchFamily="34" charset="0"/>
                <a:ea typeface="Calibri" panose="020F0502020204030204" pitchFamily="34" charset="0"/>
                <a:cs typeface="Times New Roman" panose="02020603050405020304" pitchFamily="18" charset="0"/>
              </a:rPr>
              <a:t>première ébauche </a:t>
            </a:r>
            <a:r>
              <a:rPr lang="fr-FR" sz="1687" dirty="0">
                <a:latin typeface="Berlin Sans FB" panose="020E0602020502020306" pitchFamily="34" charset="0"/>
                <a:ea typeface="Calibri" panose="020F0502020204030204" pitchFamily="34" charset="0"/>
                <a:cs typeface="Times New Roman" panose="02020603050405020304" pitchFamily="18" charset="0"/>
              </a:rPr>
              <a:t>(une demi-page) de ce travail (choix du site, brève description de l’approche, début de problématisation) sera remise sur </a:t>
            </a:r>
            <a:r>
              <a:rPr lang="fr-FR" sz="1687" dirty="0" err="1">
                <a:latin typeface="Berlin Sans FB" panose="020E0602020502020306" pitchFamily="34" charset="0"/>
                <a:ea typeface="Calibri" panose="020F0502020204030204" pitchFamily="34" charset="0"/>
                <a:cs typeface="Times New Roman" panose="02020603050405020304" pitchFamily="18" charset="0"/>
              </a:rPr>
              <a:t>Brightspace</a:t>
            </a:r>
            <a:r>
              <a:rPr lang="fr-FR" sz="1687" dirty="0">
                <a:latin typeface="Berlin Sans FB" panose="020E0602020502020306" pitchFamily="34" charset="0"/>
                <a:ea typeface="Calibri" panose="020F0502020204030204" pitchFamily="34" charset="0"/>
                <a:cs typeface="Times New Roman" panose="02020603050405020304" pitchFamily="18" charset="0"/>
              </a:rPr>
              <a:t> </a:t>
            </a:r>
            <a:r>
              <a:rPr lang="fr-FR" sz="1687" b="1" dirty="0">
                <a:latin typeface="Berlin Sans FB" panose="020E0602020502020306" pitchFamily="34" charset="0"/>
                <a:ea typeface="Calibri" panose="020F0502020204030204" pitchFamily="34" charset="0"/>
                <a:cs typeface="Times New Roman" panose="02020603050405020304" pitchFamily="18" charset="0"/>
              </a:rPr>
              <a:t>au plus tard le 12 février (avant minuit) et constituera 5 points</a:t>
            </a:r>
            <a:r>
              <a:rPr lang="fr-FR" sz="1687" dirty="0">
                <a:latin typeface="Berlin Sans FB" panose="020E0602020502020306" pitchFamily="34" charset="0"/>
                <a:ea typeface="Calibri" panose="020F0502020204030204" pitchFamily="34" charset="0"/>
                <a:cs typeface="Times New Roman" panose="02020603050405020304" pitchFamily="18" charset="0"/>
              </a:rPr>
              <a:t>. Quant à la </a:t>
            </a:r>
            <a:r>
              <a:rPr lang="fr-FR" sz="1687" b="1" dirty="0">
                <a:latin typeface="Berlin Sans FB" panose="020E0602020502020306" pitchFamily="34" charset="0"/>
                <a:ea typeface="Calibri" panose="020F0502020204030204" pitchFamily="34" charset="0"/>
                <a:cs typeface="Times New Roman" panose="02020603050405020304" pitchFamily="18" charset="0"/>
              </a:rPr>
              <a:t>version finale</a:t>
            </a:r>
            <a:r>
              <a:rPr lang="fr-FR" sz="1687" dirty="0">
                <a:latin typeface="Berlin Sans FB" panose="020E0602020502020306" pitchFamily="34" charset="0"/>
                <a:ea typeface="Calibri" panose="020F0502020204030204" pitchFamily="34" charset="0"/>
                <a:cs typeface="Times New Roman" panose="02020603050405020304" pitchFamily="18" charset="0"/>
              </a:rPr>
              <a:t>, elle devra être remise sur </a:t>
            </a:r>
            <a:r>
              <a:rPr lang="fr-FR" sz="1687" dirty="0" err="1">
                <a:latin typeface="Berlin Sans FB" panose="020E0602020502020306" pitchFamily="34" charset="0"/>
                <a:ea typeface="Calibri" panose="020F0502020204030204" pitchFamily="34" charset="0"/>
                <a:cs typeface="Times New Roman" panose="02020603050405020304" pitchFamily="18" charset="0"/>
              </a:rPr>
              <a:t>Brightspace</a:t>
            </a:r>
            <a:r>
              <a:rPr lang="fr-FR" sz="1687" dirty="0">
                <a:latin typeface="Berlin Sans FB" panose="020E0602020502020306" pitchFamily="34" charset="0"/>
                <a:ea typeface="Calibri" panose="020F0502020204030204" pitchFamily="34" charset="0"/>
                <a:cs typeface="Times New Roman" panose="02020603050405020304" pitchFamily="18" charset="0"/>
              </a:rPr>
              <a:t> </a:t>
            </a:r>
            <a:r>
              <a:rPr lang="fr-FR" sz="1687" b="1" dirty="0">
                <a:latin typeface="Berlin Sans FB" panose="020E0602020502020306" pitchFamily="34" charset="0"/>
                <a:ea typeface="Calibri" panose="020F0502020204030204" pitchFamily="34" charset="0"/>
                <a:cs typeface="Times New Roman" panose="02020603050405020304" pitchFamily="18" charset="0"/>
              </a:rPr>
              <a:t>le</a:t>
            </a:r>
            <a:r>
              <a:rPr lang="fr-FR" sz="1687" dirty="0">
                <a:latin typeface="Berlin Sans FB" panose="020E0602020502020306" pitchFamily="34" charset="0"/>
                <a:ea typeface="Calibri" panose="020F0502020204030204" pitchFamily="34" charset="0"/>
                <a:cs typeface="Times New Roman" panose="02020603050405020304" pitchFamily="18" charset="0"/>
              </a:rPr>
              <a:t> </a:t>
            </a:r>
            <a:r>
              <a:rPr lang="fr-FR" sz="1687" b="1" dirty="0">
                <a:solidFill>
                  <a:srgbClr val="FF6600"/>
                </a:solidFill>
                <a:latin typeface="Berlin Sans FB" panose="020E0602020502020306" pitchFamily="34" charset="0"/>
                <a:ea typeface="Calibri" panose="020F0502020204030204" pitchFamily="34" charset="0"/>
                <a:cs typeface="Times New Roman" panose="02020603050405020304" pitchFamily="18" charset="0"/>
              </a:rPr>
              <a:t>9 avril </a:t>
            </a:r>
            <a:r>
              <a:rPr lang="fr-FR" sz="1687" b="1" dirty="0">
                <a:latin typeface="Berlin Sans FB" panose="020E0602020502020306" pitchFamily="34" charset="0"/>
                <a:ea typeface="Calibri" panose="020F0502020204030204" pitchFamily="34" charset="0"/>
                <a:cs typeface="Times New Roman" panose="02020603050405020304" pitchFamily="18" charset="0"/>
              </a:rPr>
              <a:t>(avant minuit) et constituera 30 points</a:t>
            </a:r>
            <a:r>
              <a:rPr lang="fr-FR" sz="1687" dirty="0">
                <a:latin typeface="Berlin Sans FB" panose="020E0602020502020306" pitchFamily="34" charset="0"/>
                <a:ea typeface="Calibri" panose="020F0502020204030204" pitchFamily="34" charset="0"/>
                <a:cs typeface="Times New Roman" panose="02020603050405020304" pitchFamily="18" charset="0"/>
              </a:rPr>
              <a:t>. </a:t>
            </a:r>
          </a:p>
          <a:p>
            <a:pPr algn="just">
              <a:lnSpc>
                <a:spcPct val="107000"/>
              </a:lnSpc>
              <a:spcBef>
                <a:spcPts val="0"/>
              </a:spcBef>
              <a:spcAft>
                <a:spcPts val="562"/>
              </a:spcAft>
              <a:buNone/>
              <a:defRPr/>
            </a:pPr>
            <a:endParaRPr lang="fr-CA" sz="1687" dirty="0">
              <a:latin typeface="Berlin Sans FB" panose="020E0602020502020306" pitchFamily="34" charset="0"/>
              <a:ea typeface="Calibri" panose="020F0502020204030204" pitchFamily="34" charset="0"/>
              <a:cs typeface="Times New Roman" panose="02020603050405020304" pitchFamily="18" charset="0"/>
            </a:endParaRPr>
          </a:p>
          <a:p>
            <a:pPr algn="just">
              <a:lnSpc>
                <a:spcPct val="107000"/>
              </a:lnSpc>
              <a:spcBef>
                <a:spcPts val="0"/>
              </a:spcBef>
              <a:spcAft>
                <a:spcPts val="562"/>
              </a:spcAft>
              <a:buNone/>
              <a:defRPr/>
            </a:pPr>
            <a:r>
              <a:rPr lang="fr-FR" sz="1687" dirty="0">
                <a:latin typeface="Berlin Sans FB" panose="020E0602020502020306" pitchFamily="34" charset="0"/>
                <a:ea typeface="Calibri" panose="020F0502020204030204" pitchFamily="34" charset="0"/>
                <a:cs typeface="Times New Roman" panose="02020603050405020304" pitchFamily="18" charset="0"/>
              </a:rPr>
              <a:t>Les critères généraux de correction du travail de session sont les suivants : </a:t>
            </a:r>
            <a:endParaRPr lang="fr-CA" sz="1687" dirty="0">
              <a:latin typeface="Berlin Sans FB" panose="020E0602020502020306" pitchFamily="34" charset="0"/>
              <a:ea typeface="Calibri" panose="020F0502020204030204" pitchFamily="34" charset="0"/>
              <a:cs typeface="Times New Roman" panose="02020603050405020304" pitchFamily="18" charset="0"/>
            </a:endParaRPr>
          </a:p>
          <a:p>
            <a:pPr marL="632199" algn="just">
              <a:lnSpc>
                <a:spcPct val="107000"/>
              </a:lnSpc>
              <a:spcBef>
                <a:spcPts val="0"/>
              </a:spcBef>
              <a:spcAft>
                <a:spcPts val="562"/>
              </a:spcAft>
              <a:buNone/>
              <a:defRPr/>
            </a:pPr>
            <a:r>
              <a:rPr lang="fr-FR" sz="1687" dirty="0">
                <a:latin typeface="Berlin Sans FB" panose="020E0602020502020306" pitchFamily="34" charset="0"/>
                <a:ea typeface="Calibri" panose="020F0502020204030204" pitchFamily="34" charset="0"/>
                <a:cs typeface="Times New Roman" panose="02020603050405020304" pitchFamily="18" charset="0"/>
              </a:rPr>
              <a:t>- </a:t>
            </a:r>
            <a:r>
              <a:rPr lang="fr-FR" sz="1687" i="1" dirty="0">
                <a:latin typeface="Berlin Sans FB" panose="020E0602020502020306" pitchFamily="34" charset="0"/>
                <a:ea typeface="Calibri" panose="020F0502020204030204" pitchFamily="34" charset="0"/>
                <a:cs typeface="Times New Roman" panose="02020603050405020304" pitchFamily="18" charset="0"/>
              </a:rPr>
              <a:t>Pertinence</a:t>
            </a:r>
            <a:r>
              <a:rPr lang="fr-FR" sz="1687" dirty="0">
                <a:latin typeface="Berlin Sans FB" panose="020E0602020502020306" pitchFamily="34" charset="0"/>
                <a:ea typeface="Calibri" panose="020F0502020204030204" pitchFamily="34" charset="0"/>
                <a:cs typeface="Times New Roman" panose="02020603050405020304" pitchFamily="18" charset="0"/>
              </a:rPr>
              <a:t> (liens établis avec le cours) </a:t>
            </a:r>
            <a:endParaRPr lang="fr-CA" sz="1687" dirty="0">
              <a:latin typeface="Berlin Sans FB" panose="020E0602020502020306" pitchFamily="34" charset="0"/>
              <a:ea typeface="Calibri" panose="020F0502020204030204" pitchFamily="34" charset="0"/>
              <a:cs typeface="Times New Roman" panose="02020603050405020304" pitchFamily="18" charset="0"/>
            </a:endParaRPr>
          </a:p>
          <a:p>
            <a:pPr marL="632199" algn="just">
              <a:lnSpc>
                <a:spcPct val="107000"/>
              </a:lnSpc>
              <a:spcBef>
                <a:spcPts val="0"/>
              </a:spcBef>
              <a:spcAft>
                <a:spcPts val="562"/>
              </a:spcAft>
              <a:buNone/>
              <a:defRPr/>
            </a:pPr>
            <a:r>
              <a:rPr lang="fr-FR" sz="1687" dirty="0">
                <a:latin typeface="Berlin Sans FB" panose="020E0602020502020306" pitchFamily="34" charset="0"/>
                <a:ea typeface="Calibri" panose="020F0502020204030204" pitchFamily="34" charset="0"/>
                <a:cs typeface="Times New Roman" panose="02020603050405020304" pitchFamily="18" charset="0"/>
              </a:rPr>
              <a:t>- </a:t>
            </a:r>
            <a:r>
              <a:rPr lang="fr-FR" sz="1687" i="1" dirty="0">
                <a:latin typeface="Berlin Sans FB" panose="020E0602020502020306" pitchFamily="34" charset="0"/>
                <a:ea typeface="Calibri" panose="020F0502020204030204" pitchFamily="34" charset="0"/>
                <a:cs typeface="Times New Roman" panose="02020603050405020304" pitchFamily="18" charset="0"/>
              </a:rPr>
              <a:t>Efforts de recherche</a:t>
            </a:r>
            <a:r>
              <a:rPr lang="fr-FR" sz="1687" dirty="0">
                <a:latin typeface="Berlin Sans FB" panose="020E0602020502020306" pitchFamily="34" charset="0"/>
                <a:ea typeface="Calibri" panose="020F0502020204030204" pitchFamily="34" charset="0"/>
                <a:cs typeface="Times New Roman" panose="02020603050405020304" pitchFamily="18" charset="0"/>
              </a:rPr>
              <a:t> (rigueur et précision dans l’écriture du travail)</a:t>
            </a:r>
            <a:endParaRPr lang="fr-CA" sz="1687" dirty="0">
              <a:latin typeface="Berlin Sans FB" panose="020E0602020502020306" pitchFamily="34" charset="0"/>
              <a:ea typeface="Calibri" panose="020F0502020204030204" pitchFamily="34" charset="0"/>
              <a:cs typeface="Times New Roman" panose="02020603050405020304" pitchFamily="18" charset="0"/>
            </a:endParaRPr>
          </a:p>
          <a:p>
            <a:pPr marL="632199" algn="just">
              <a:lnSpc>
                <a:spcPct val="107000"/>
              </a:lnSpc>
              <a:spcBef>
                <a:spcPts val="0"/>
              </a:spcBef>
              <a:spcAft>
                <a:spcPts val="562"/>
              </a:spcAft>
              <a:buNone/>
              <a:defRPr/>
            </a:pPr>
            <a:r>
              <a:rPr lang="fr-FR" sz="1687" dirty="0">
                <a:latin typeface="Berlin Sans FB" panose="020E0602020502020306" pitchFamily="34" charset="0"/>
                <a:ea typeface="Calibri" panose="020F0502020204030204" pitchFamily="34" charset="0"/>
                <a:cs typeface="Times New Roman" panose="02020603050405020304" pitchFamily="18" charset="0"/>
              </a:rPr>
              <a:t>- </a:t>
            </a:r>
            <a:r>
              <a:rPr lang="fr-FR" sz="1687" i="1" dirty="0">
                <a:latin typeface="Berlin Sans FB" panose="020E0602020502020306" pitchFamily="34" charset="0"/>
                <a:ea typeface="Calibri" panose="020F0502020204030204" pitchFamily="34" charset="0"/>
                <a:cs typeface="Times New Roman" panose="02020603050405020304" pitchFamily="18" charset="0"/>
              </a:rPr>
              <a:t>Originalité</a:t>
            </a:r>
            <a:r>
              <a:rPr lang="fr-FR" sz="1687" dirty="0">
                <a:latin typeface="Berlin Sans FB" panose="020E0602020502020306" pitchFamily="34" charset="0"/>
                <a:ea typeface="Calibri" panose="020F0502020204030204" pitchFamily="34" charset="0"/>
                <a:cs typeface="Times New Roman" panose="02020603050405020304" pitchFamily="18" charset="0"/>
              </a:rPr>
              <a:t> (appropriation intéressante des connaissances transmises)</a:t>
            </a:r>
            <a:endParaRPr lang="fr-CA" sz="1687" dirty="0">
              <a:latin typeface="Berlin Sans FB" panose="020E0602020502020306" pitchFamily="34" charset="0"/>
              <a:ea typeface="Calibri" panose="020F0502020204030204" pitchFamily="34" charset="0"/>
              <a:cs typeface="Times New Roman" panose="02020603050405020304" pitchFamily="18" charset="0"/>
            </a:endParaRPr>
          </a:p>
          <a:p>
            <a:pPr>
              <a:spcBef>
                <a:spcPct val="0"/>
              </a:spcBef>
              <a:buFontTx/>
              <a:buNone/>
              <a:defRPr/>
            </a:pPr>
            <a:endParaRPr lang="fr-FR" altLang="fr-FR" sz="1266" dirty="0">
              <a:solidFill>
                <a:schemeClr val="bg1"/>
              </a:solidFill>
              <a:latin typeface="Bernard MT Condensed" panose="02050806060905020404"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ZoneTexte 1">
            <a:extLst>
              <a:ext uri="{FF2B5EF4-FFF2-40B4-BE49-F238E27FC236}">
                <a16:creationId xmlns:a16="http://schemas.microsoft.com/office/drawing/2014/main" id="{48E76170-8F53-EBB1-3A7A-986E99226E14}"/>
              </a:ext>
            </a:extLst>
          </p:cNvPr>
          <p:cNvSpPr txBox="1">
            <a:spLocks noChangeArrowheads="1"/>
          </p:cNvSpPr>
          <p:nvPr>
            <p:custDataLst>
              <p:tags r:id="rId1"/>
            </p:custDataLst>
          </p:nvPr>
        </p:nvSpPr>
        <p:spPr bwMode="auto">
          <a:xfrm>
            <a:off x="992312" y="515689"/>
            <a:ext cx="7183057" cy="6117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4700"/>
              </a:spcBef>
              <a:buSzPct val="171000"/>
              <a:buFont typeface="Gill Sans" charset="0"/>
              <a:buChar char="•"/>
              <a:defRPr sz="3800">
                <a:solidFill>
                  <a:schemeClr val="tx1"/>
                </a:solidFill>
                <a:latin typeface="Gill Sans" charset="0"/>
                <a:ea typeface="ヒラギノ角ゴ ProN W3" charset="-128"/>
                <a:sym typeface="Gill Sans" charset="0"/>
              </a:defRPr>
            </a:lvl1pPr>
            <a:lvl2pPr marL="742950" indent="-285750">
              <a:spcBef>
                <a:spcPts val="4700"/>
              </a:spcBef>
              <a:buSzPct val="171000"/>
              <a:buFont typeface="Gill Sans" charset="0"/>
              <a:buChar char="•"/>
              <a:defRPr sz="3800">
                <a:solidFill>
                  <a:schemeClr val="tx1"/>
                </a:solidFill>
                <a:latin typeface="Gill Sans" charset="0"/>
                <a:ea typeface="ヒラギノ角ゴ ProN W3" charset="-128"/>
                <a:sym typeface="Gill Sans" charset="0"/>
              </a:defRPr>
            </a:lvl2pPr>
            <a:lvl3pPr marL="1143000" indent="-228600">
              <a:spcBef>
                <a:spcPts val="4700"/>
              </a:spcBef>
              <a:buSzPct val="171000"/>
              <a:buFont typeface="Gill Sans" charset="0"/>
              <a:buChar char="•"/>
              <a:defRPr sz="3800">
                <a:solidFill>
                  <a:schemeClr val="tx1"/>
                </a:solidFill>
                <a:latin typeface="Gill Sans" charset="0"/>
                <a:ea typeface="ヒラギノ角ゴ ProN W3" charset="-128"/>
                <a:sym typeface="Gill Sans" charset="0"/>
              </a:defRPr>
            </a:lvl3pPr>
            <a:lvl4pPr marL="1600200" indent="-228600">
              <a:spcBef>
                <a:spcPts val="4700"/>
              </a:spcBef>
              <a:buSzPct val="171000"/>
              <a:buFont typeface="Gill Sans" charset="0"/>
              <a:buChar char="•"/>
              <a:defRPr sz="3800">
                <a:solidFill>
                  <a:schemeClr val="tx1"/>
                </a:solidFill>
                <a:latin typeface="Gill Sans" charset="0"/>
                <a:ea typeface="ヒラギノ角ゴ ProN W3" charset="-128"/>
                <a:sym typeface="Gill Sans" charset="0"/>
              </a:defRPr>
            </a:lvl4pPr>
            <a:lvl5pPr marL="2057400" indent="-228600">
              <a:spcBef>
                <a:spcPts val="4700"/>
              </a:spcBef>
              <a:buSzPct val="171000"/>
              <a:buFont typeface="Gill Sans" charset="0"/>
              <a:buChar char="•"/>
              <a:defRPr sz="3800">
                <a:solidFill>
                  <a:schemeClr val="tx1"/>
                </a:solidFill>
                <a:latin typeface="Gill Sans" charset="0"/>
                <a:ea typeface="ヒラギノ角ゴ ProN W3" charset="-128"/>
                <a:sym typeface="Gill Sans" charset="0"/>
              </a:defRPr>
            </a:lvl5pPr>
            <a:lvl6pPr marL="2514600" indent="-228600" eaLnBrk="0" fontAlgn="base" hangingPunct="0">
              <a:spcBef>
                <a:spcPts val="4700"/>
              </a:spcBef>
              <a:spcAft>
                <a:spcPct val="0"/>
              </a:spcAft>
              <a:buSzPct val="171000"/>
              <a:buFont typeface="Gill Sans" charset="0"/>
              <a:buChar char="•"/>
              <a:defRPr sz="3800">
                <a:solidFill>
                  <a:schemeClr val="tx1"/>
                </a:solidFill>
                <a:latin typeface="Gill Sans" charset="0"/>
                <a:ea typeface="ヒラギノ角ゴ ProN W3" charset="-128"/>
                <a:sym typeface="Gill Sans" charset="0"/>
              </a:defRPr>
            </a:lvl6pPr>
            <a:lvl7pPr marL="2971800" indent="-228600" eaLnBrk="0" fontAlgn="base" hangingPunct="0">
              <a:spcBef>
                <a:spcPts val="4700"/>
              </a:spcBef>
              <a:spcAft>
                <a:spcPct val="0"/>
              </a:spcAft>
              <a:buSzPct val="171000"/>
              <a:buFont typeface="Gill Sans" charset="0"/>
              <a:buChar char="•"/>
              <a:defRPr sz="3800">
                <a:solidFill>
                  <a:schemeClr val="tx1"/>
                </a:solidFill>
                <a:latin typeface="Gill Sans" charset="0"/>
                <a:ea typeface="ヒラギノ角ゴ ProN W3" charset="-128"/>
                <a:sym typeface="Gill Sans" charset="0"/>
              </a:defRPr>
            </a:lvl7pPr>
            <a:lvl8pPr marL="3429000" indent="-228600" eaLnBrk="0" fontAlgn="base" hangingPunct="0">
              <a:spcBef>
                <a:spcPts val="4700"/>
              </a:spcBef>
              <a:spcAft>
                <a:spcPct val="0"/>
              </a:spcAft>
              <a:buSzPct val="171000"/>
              <a:buFont typeface="Gill Sans" charset="0"/>
              <a:buChar char="•"/>
              <a:defRPr sz="3800">
                <a:solidFill>
                  <a:schemeClr val="tx1"/>
                </a:solidFill>
                <a:latin typeface="Gill Sans" charset="0"/>
                <a:ea typeface="ヒラギノ角ゴ ProN W3" charset="-128"/>
                <a:sym typeface="Gill Sans" charset="0"/>
              </a:defRPr>
            </a:lvl8pPr>
            <a:lvl9pPr marL="3886200" indent="-228600" eaLnBrk="0" fontAlgn="base" hangingPunct="0">
              <a:spcBef>
                <a:spcPts val="4700"/>
              </a:spcBef>
              <a:spcAft>
                <a:spcPct val="0"/>
              </a:spcAft>
              <a:buSzPct val="171000"/>
              <a:buFont typeface="Gill Sans" charset="0"/>
              <a:buChar char="•"/>
              <a:defRPr sz="3800">
                <a:solidFill>
                  <a:schemeClr val="tx1"/>
                </a:solidFill>
                <a:latin typeface="Gill Sans" charset="0"/>
                <a:ea typeface="ヒラギノ角ゴ ProN W3" charset="-128"/>
                <a:sym typeface="Gill Sans" charset="0"/>
              </a:defRPr>
            </a:lvl9pPr>
          </a:lstStyle>
          <a:p>
            <a:pPr eaLnBrk="1" hangingPunct="1">
              <a:spcBef>
                <a:spcPct val="0"/>
              </a:spcBef>
              <a:buSzTx/>
              <a:buFontTx/>
              <a:buNone/>
            </a:pPr>
            <a:r>
              <a:rPr lang="fr-FR" altLang="fr-FR" sz="3375" dirty="0">
                <a:solidFill>
                  <a:srgbClr val="FF6600"/>
                </a:solidFill>
                <a:latin typeface="Bernard MT Condensed" panose="02050806060905020404" pitchFamily="18" charset="0"/>
                <a:sym typeface="Arial" panose="020B0604020202020204" pitchFamily="34" charset="0"/>
              </a:rPr>
              <a:t>Travail de recherche : Micro-ethnographie</a:t>
            </a:r>
          </a:p>
        </p:txBody>
      </p:sp>
      <p:sp>
        <p:nvSpPr>
          <p:cNvPr id="6147" name="ZoneTexte 2">
            <a:extLst>
              <a:ext uri="{FF2B5EF4-FFF2-40B4-BE49-F238E27FC236}">
                <a16:creationId xmlns:a16="http://schemas.microsoft.com/office/drawing/2014/main" id="{91B894E3-CDDA-F9B0-1D28-758632EB39B1}"/>
              </a:ext>
            </a:extLst>
          </p:cNvPr>
          <p:cNvSpPr txBox="1">
            <a:spLocks noChangeArrowheads="1"/>
          </p:cNvSpPr>
          <p:nvPr>
            <p:custDataLst>
              <p:tags r:id="rId2"/>
            </p:custDataLst>
          </p:nvPr>
        </p:nvSpPr>
        <p:spPr bwMode="auto">
          <a:xfrm>
            <a:off x="2297162" y="1656457"/>
            <a:ext cx="4807726" cy="441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514350" indent="-514350">
              <a:spcBef>
                <a:spcPts val="4700"/>
              </a:spcBef>
              <a:buSzPct val="171000"/>
              <a:buFont typeface="Gill Sans" charset="0"/>
              <a:buChar char="•"/>
              <a:defRPr sz="3800">
                <a:solidFill>
                  <a:schemeClr val="tx1"/>
                </a:solidFill>
                <a:latin typeface="Gill Sans" charset="0"/>
                <a:ea typeface="ヒラギノ角ゴ ProN W3" charset="-128"/>
                <a:sym typeface="Gill Sans" charset="0"/>
              </a:defRPr>
            </a:lvl1pPr>
            <a:lvl2pPr>
              <a:spcBef>
                <a:spcPts val="4700"/>
              </a:spcBef>
              <a:buSzPct val="171000"/>
              <a:buFont typeface="Gill Sans" charset="0"/>
              <a:buChar char="•"/>
              <a:defRPr sz="3800">
                <a:solidFill>
                  <a:schemeClr val="tx1"/>
                </a:solidFill>
                <a:latin typeface="Gill Sans" charset="0"/>
                <a:ea typeface="ヒラギノ角ゴ ProN W3" charset="-128"/>
                <a:sym typeface="Gill Sans" charset="0"/>
              </a:defRPr>
            </a:lvl2pPr>
            <a:lvl3pPr marL="1143000" indent="-228600">
              <a:spcBef>
                <a:spcPts val="4700"/>
              </a:spcBef>
              <a:buSzPct val="171000"/>
              <a:buFont typeface="Gill Sans" charset="0"/>
              <a:buChar char="•"/>
              <a:defRPr sz="3800">
                <a:solidFill>
                  <a:schemeClr val="tx1"/>
                </a:solidFill>
                <a:latin typeface="Gill Sans" charset="0"/>
                <a:ea typeface="ヒラギノ角ゴ ProN W3" charset="-128"/>
                <a:sym typeface="Gill Sans" charset="0"/>
              </a:defRPr>
            </a:lvl3pPr>
            <a:lvl4pPr marL="1600200" indent="-228600">
              <a:spcBef>
                <a:spcPts val="4700"/>
              </a:spcBef>
              <a:buSzPct val="171000"/>
              <a:buFont typeface="Gill Sans" charset="0"/>
              <a:buChar char="•"/>
              <a:defRPr sz="3800">
                <a:solidFill>
                  <a:schemeClr val="tx1"/>
                </a:solidFill>
                <a:latin typeface="Gill Sans" charset="0"/>
                <a:ea typeface="ヒラギノ角ゴ ProN W3" charset="-128"/>
                <a:sym typeface="Gill Sans" charset="0"/>
              </a:defRPr>
            </a:lvl4pPr>
            <a:lvl5pPr marL="2057400" indent="-228600">
              <a:spcBef>
                <a:spcPts val="4700"/>
              </a:spcBef>
              <a:buSzPct val="171000"/>
              <a:buFont typeface="Gill Sans" charset="0"/>
              <a:buChar char="•"/>
              <a:defRPr sz="3800">
                <a:solidFill>
                  <a:schemeClr val="tx1"/>
                </a:solidFill>
                <a:latin typeface="Gill Sans" charset="0"/>
                <a:ea typeface="ヒラギノ角ゴ ProN W3" charset="-128"/>
                <a:sym typeface="Gill Sans" charset="0"/>
              </a:defRPr>
            </a:lvl5pPr>
            <a:lvl6pPr marL="2514600" indent="-228600" eaLnBrk="0" fontAlgn="base" hangingPunct="0">
              <a:spcBef>
                <a:spcPts val="4700"/>
              </a:spcBef>
              <a:spcAft>
                <a:spcPct val="0"/>
              </a:spcAft>
              <a:buSzPct val="171000"/>
              <a:buFont typeface="Gill Sans" charset="0"/>
              <a:buChar char="•"/>
              <a:defRPr sz="3800">
                <a:solidFill>
                  <a:schemeClr val="tx1"/>
                </a:solidFill>
                <a:latin typeface="Gill Sans" charset="0"/>
                <a:ea typeface="ヒラギノ角ゴ ProN W3" charset="-128"/>
                <a:sym typeface="Gill Sans" charset="0"/>
              </a:defRPr>
            </a:lvl6pPr>
            <a:lvl7pPr marL="2971800" indent="-228600" eaLnBrk="0" fontAlgn="base" hangingPunct="0">
              <a:spcBef>
                <a:spcPts val="4700"/>
              </a:spcBef>
              <a:spcAft>
                <a:spcPct val="0"/>
              </a:spcAft>
              <a:buSzPct val="171000"/>
              <a:buFont typeface="Gill Sans" charset="0"/>
              <a:buChar char="•"/>
              <a:defRPr sz="3800">
                <a:solidFill>
                  <a:schemeClr val="tx1"/>
                </a:solidFill>
                <a:latin typeface="Gill Sans" charset="0"/>
                <a:ea typeface="ヒラギノ角ゴ ProN W3" charset="-128"/>
                <a:sym typeface="Gill Sans" charset="0"/>
              </a:defRPr>
            </a:lvl7pPr>
            <a:lvl8pPr marL="3429000" indent="-228600" eaLnBrk="0" fontAlgn="base" hangingPunct="0">
              <a:spcBef>
                <a:spcPts val="4700"/>
              </a:spcBef>
              <a:spcAft>
                <a:spcPct val="0"/>
              </a:spcAft>
              <a:buSzPct val="171000"/>
              <a:buFont typeface="Gill Sans" charset="0"/>
              <a:buChar char="•"/>
              <a:defRPr sz="3800">
                <a:solidFill>
                  <a:schemeClr val="tx1"/>
                </a:solidFill>
                <a:latin typeface="Gill Sans" charset="0"/>
                <a:ea typeface="ヒラギノ角ゴ ProN W3" charset="-128"/>
                <a:sym typeface="Gill Sans" charset="0"/>
              </a:defRPr>
            </a:lvl8pPr>
            <a:lvl9pPr marL="3886200" indent="-228600" eaLnBrk="0" fontAlgn="base" hangingPunct="0">
              <a:spcBef>
                <a:spcPts val="4700"/>
              </a:spcBef>
              <a:spcAft>
                <a:spcPct val="0"/>
              </a:spcAft>
              <a:buSzPct val="171000"/>
              <a:buFont typeface="Gill Sans" charset="0"/>
              <a:buChar char="•"/>
              <a:defRPr sz="3800">
                <a:solidFill>
                  <a:schemeClr val="tx1"/>
                </a:solidFill>
                <a:latin typeface="Gill Sans" charset="0"/>
                <a:ea typeface="ヒラギノ角ゴ ProN W3" charset="-128"/>
                <a:sym typeface="Gill Sans" charset="0"/>
              </a:defRPr>
            </a:lvl9pPr>
          </a:lstStyle>
          <a:p>
            <a:pPr eaLnBrk="1" hangingPunct="1">
              <a:spcBef>
                <a:spcPct val="0"/>
              </a:spcBef>
              <a:buSzTx/>
              <a:buFontTx/>
              <a:buAutoNum type="arabicPeriod"/>
            </a:pPr>
            <a:r>
              <a:rPr lang="fr-FR" altLang="fr-FR" sz="2812" dirty="0">
                <a:latin typeface="Bernard MT Condensed" panose="02050806060905020404" pitchFamily="18" charset="0"/>
                <a:sym typeface="Arial" panose="020B0604020202020204" pitchFamily="34" charset="0"/>
              </a:rPr>
              <a:t>Identification du phénomène </a:t>
            </a:r>
          </a:p>
          <a:p>
            <a:pPr lvl="1" eaLnBrk="1" hangingPunct="1">
              <a:spcBef>
                <a:spcPct val="0"/>
              </a:spcBef>
              <a:buSzTx/>
              <a:buFontTx/>
              <a:buNone/>
            </a:pPr>
            <a:r>
              <a:rPr lang="fr-FR" altLang="fr-FR" sz="2812" dirty="0">
                <a:latin typeface="Bernard MT Condensed" panose="02050806060905020404" pitchFamily="18" charset="0"/>
                <a:sym typeface="Arial" panose="020B0604020202020204" pitchFamily="34" charset="0"/>
              </a:rPr>
              <a:t>				</a:t>
            </a:r>
          </a:p>
          <a:p>
            <a:pPr eaLnBrk="1" hangingPunct="1">
              <a:spcBef>
                <a:spcPct val="0"/>
              </a:spcBef>
              <a:buSzTx/>
              <a:buFontTx/>
              <a:buAutoNum type="arabicPeriod"/>
            </a:pPr>
            <a:r>
              <a:rPr lang="fr-FR" altLang="fr-FR" sz="2812" dirty="0">
                <a:latin typeface="Bernard MT Condensed" panose="02050806060905020404" pitchFamily="18" charset="0"/>
                <a:sym typeface="Arial" panose="020B0604020202020204" pitchFamily="34" charset="0"/>
              </a:rPr>
              <a:t>Problématisation</a:t>
            </a:r>
          </a:p>
          <a:p>
            <a:pPr eaLnBrk="1" hangingPunct="1">
              <a:spcBef>
                <a:spcPct val="0"/>
              </a:spcBef>
              <a:buSzTx/>
              <a:buFontTx/>
              <a:buAutoNum type="arabicPeriod"/>
            </a:pPr>
            <a:endParaRPr lang="fr-FR" altLang="fr-FR" sz="2812" dirty="0">
              <a:latin typeface="Bernard MT Condensed" panose="02050806060905020404" pitchFamily="18" charset="0"/>
              <a:sym typeface="Arial" panose="020B0604020202020204" pitchFamily="34" charset="0"/>
            </a:endParaRPr>
          </a:p>
          <a:p>
            <a:pPr eaLnBrk="1" hangingPunct="1">
              <a:spcBef>
                <a:spcPct val="0"/>
              </a:spcBef>
              <a:buSzTx/>
              <a:buFontTx/>
              <a:buAutoNum type="arabicPeriod"/>
            </a:pPr>
            <a:r>
              <a:rPr lang="fr-FR" altLang="fr-FR" sz="2812" dirty="0">
                <a:latin typeface="Bernard MT Condensed" panose="02050806060905020404" pitchFamily="18" charset="0"/>
                <a:sym typeface="Arial" panose="020B0604020202020204" pitchFamily="34" charset="0"/>
              </a:rPr>
              <a:t>Revue de littérature</a:t>
            </a:r>
          </a:p>
          <a:p>
            <a:pPr eaLnBrk="1" hangingPunct="1">
              <a:spcBef>
                <a:spcPct val="0"/>
              </a:spcBef>
              <a:buSzTx/>
              <a:buFontTx/>
              <a:buAutoNum type="arabicPeriod"/>
            </a:pPr>
            <a:endParaRPr lang="fr-FR" altLang="fr-FR" sz="2812" dirty="0">
              <a:latin typeface="Bernard MT Condensed" panose="02050806060905020404" pitchFamily="18" charset="0"/>
              <a:sym typeface="Arial" panose="020B0604020202020204" pitchFamily="34" charset="0"/>
            </a:endParaRPr>
          </a:p>
          <a:p>
            <a:pPr eaLnBrk="1" hangingPunct="1">
              <a:spcBef>
                <a:spcPct val="0"/>
              </a:spcBef>
              <a:buSzTx/>
              <a:buFontTx/>
              <a:buAutoNum type="arabicPeriod"/>
            </a:pPr>
            <a:r>
              <a:rPr lang="fr-FR" altLang="fr-FR" sz="2812" dirty="0">
                <a:latin typeface="Bernard MT Condensed" panose="02050806060905020404" pitchFamily="18" charset="0"/>
                <a:sym typeface="Arial" panose="020B0604020202020204" pitchFamily="34" charset="0"/>
              </a:rPr>
              <a:t>Analyse critique</a:t>
            </a:r>
          </a:p>
          <a:p>
            <a:pPr eaLnBrk="1" hangingPunct="1">
              <a:spcBef>
                <a:spcPct val="0"/>
              </a:spcBef>
              <a:buSzTx/>
              <a:buFontTx/>
              <a:buAutoNum type="arabicPeriod"/>
            </a:pPr>
            <a:endParaRPr lang="fr-FR" altLang="fr-FR" sz="2812" dirty="0">
              <a:latin typeface="Bernard MT Condensed" panose="02050806060905020404" pitchFamily="18" charset="0"/>
              <a:sym typeface="Arial" panose="020B0604020202020204" pitchFamily="34" charset="0"/>
            </a:endParaRPr>
          </a:p>
          <a:p>
            <a:pPr eaLnBrk="1" hangingPunct="1">
              <a:spcBef>
                <a:spcPct val="0"/>
              </a:spcBef>
              <a:buSzTx/>
              <a:buFontTx/>
              <a:buAutoNum type="arabicPeriod"/>
            </a:pPr>
            <a:r>
              <a:rPr lang="fr-FR" altLang="fr-FR" sz="2812" dirty="0">
                <a:latin typeface="Bernard MT Condensed" panose="02050806060905020404" pitchFamily="18" charset="0"/>
                <a:sym typeface="Arial" panose="020B0604020202020204" pitchFamily="34" charset="0"/>
              </a:rPr>
              <a:t>Conclusion et ouverture</a:t>
            </a:r>
          </a:p>
          <a:p>
            <a:pPr eaLnBrk="1" hangingPunct="1">
              <a:spcBef>
                <a:spcPct val="0"/>
              </a:spcBef>
              <a:buSzTx/>
              <a:buFontTx/>
              <a:buNone/>
            </a:pPr>
            <a:endParaRPr lang="fr-FR" altLang="fr-FR" sz="2812" dirty="0">
              <a:latin typeface="Bernard MT Condensed" panose="02050806060905020404" pitchFamily="18" charset="0"/>
              <a:sym typeface="Arial" panose="020B060402020202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9DFF3509-7F4B-2503-4584-BCE201F466BC}"/>
              </a:ext>
            </a:extLst>
          </p:cNvPr>
          <p:cNvSpPr txBox="1">
            <a:spLocks noChangeArrowheads="1"/>
          </p:cNvSpPr>
          <p:nvPr>
            <p:custDataLst>
              <p:tags r:id="rId1"/>
            </p:custDataLst>
          </p:nvPr>
        </p:nvSpPr>
        <p:spPr bwMode="auto">
          <a:xfrm>
            <a:off x="107156" y="850873"/>
            <a:ext cx="8929687" cy="5816977"/>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buNone/>
            </a:pPr>
            <a:r>
              <a:rPr lang="fr-CA" sz="1400" b="1" u="sng" dirty="0"/>
              <a:t>Objectif</a:t>
            </a:r>
          </a:p>
          <a:p>
            <a:pPr>
              <a:buNone/>
            </a:pPr>
            <a:r>
              <a:rPr lang="fr-CA" sz="1400" dirty="0"/>
              <a:t>Réaliser une micro-ethnographie sur un micro-événement de votre choix. Il est essentiel d’intégrer les concepts, les outils méthodologiques et les écoles de pensée abordée en cours.</a:t>
            </a:r>
          </a:p>
          <a:p>
            <a:pPr>
              <a:buNone/>
            </a:pPr>
            <a:endParaRPr lang="fr-CA" sz="1400" dirty="0"/>
          </a:p>
          <a:p>
            <a:pPr>
              <a:buNone/>
            </a:pPr>
            <a:r>
              <a:rPr lang="fr-CA" sz="1400" b="1" u="sng" dirty="0"/>
              <a:t>Instructions</a:t>
            </a:r>
          </a:p>
          <a:p>
            <a:pPr>
              <a:buNone/>
            </a:pPr>
            <a:r>
              <a:rPr lang="fr-CA" sz="1400" b="1" dirty="0"/>
              <a:t>Choix du sujet et du site</a:t>
            </a:r>
            <a:r>
              <a:rPr lang="fr-CA" sz="1400" dirty="0"/>
              <a:t> :</a:t>
            </a:r>
          </a:p>
          <a:p>
            <a:pPr marL="742950" lvl="1" indent="-285750">
              <a:buFont typeface="+mj-lt"/>
              <a:buAutoNum type="arabicPeriod"/>
            </a:pPr>
            <a:r>
              <a:rPr lang="fr-CA" sz="1200" dirty="0"/>
              <a:t>Sélectionnez un micro-événement ou micro-terrain qui vous intéresse.</a:t>
            </a:r>
          </a:p>
          <a:p>
            <a:pPr marL="742950" lvl="1" indent="-285750">
              <a:buFont typeface="+mj-lt"/>
              <a:buAutoNum type="arabicPeriod"/>
            </a:pPr>
            <a:r>
              <a:rPr lang="fr-CA" sz="1200" dirty="0"/>
              <a:t>Assurez-vous que le sujet et le site choisis permettent l'application des connaissances acquises en cours.</a:t>
            </a:r>
          </a:p>
          <a:p>
            <a:pPr marL="457200" lvl="1" indent="0">
              <a:buNone/>
            </a:pPr>
            <a:endParaRPr lang="fr-CA" sz="1200" dirty="0"/>
          </a:p>
          <a:p>
            <a:pPr>
              <a:buNone/>
            </a:pPr>
            <a:r>
              <a:rPr lang="fr-CA" sz="1400" b="1" dirty="0"/>
              <a:t>Longueur et format du travail</a:t>
            </a:r>
            <a:r>
              <a:rPr lang="fr-CA" sz="1400" dirty="0"/>
              <a:t> :</a:t>
            </a:r>
          </a:p>
          <a:p>
            <a:pPr marL="742950" lvl="1" indent="-285750">
              <a:buFont typeface="+mj-lt"/>
              <a:buAutoNum type="arabicPeriod"/>
            </a:pPr>
            <a:r>
              <a:rPr lang="fr-CA" sz="1200" dirty="0"/>
              <a:t>Votre travail doit contenir entre 750 et 1250 mots, ce qui équivaut à environ 5 à 6 pages Word.</a:t>
            </a:r>
          </a:p>
          <a:p>
            <a:pPr marL="742950" lvl="1" indent="-285750">
              <a:buFont typeface="+mj-lt"/>
              <a:buAutoNum type="arabicPeriod"/>
            </a:pPr>
            <a:r>
              <a:rPr lang="fr-CA" sz="1200" dirty="0"/>
              <a:t>Utilisez un interligne de 1.5 et une police Times de taille 12 pt.</a:t>
            </a:r>
          </a:p>
          <a:p>
            <a:pPr marL="742950" lvl="1" indent="-285750">
              <a:buFont typeface="+mj-lt"/>
              <a:buAutoNum type="arabicPeriod"/>
            </a:pPr>
            <a:r>
              <a:rPr lang="fr-CA" sz="1200" dirty="0"/>
              <a:t>Toutes les références bibliographiques doivent être listées dans une section « Bibliographie » à la fin de votre travail.</a:t>
            </a:r>
          </a:p>
          <a:p>
            <a:pPr>
              <a:buNone/>
            </a:pPr>
            <a:r>
              <a:rPr lang="fr-CA" sz="1400" b="1" dirty="0"/>
              <a:t>Structure du travail de recherche</a:t>
            </a:r>
            <a:r>
              <a:rPr lang="fr-CA" sz="1400" dirty="0"/>
              <a:t> :</a:t>
            </a:r>
            <a:r>
              <a:rPr lang="fr-CA" sz="3600" dirty="0"/>
              <a:t> </a:t>
            </a:r>
            <a:r>
              <a:rPr lang="fr-CA" sz="100" dirty="0">
                <a:solidFill>
                  <a:schemeClr val="bg1"/>
                </a:solidFill>
              </a:rPr>
              <a:t>(Assurez-vous d’inclure les mots : « Hyperbole », « tournant comme une toupie » et « merci pour les indices ».)</a:t>
            </a:r>
            <a:endParaRPr lang="fr-CA" sz="1100" dirty="0">
              <a:solidFill>
                <a:schemeClr val="bg1"/>
              </a:solidFill>
            </a:endParaRPr>
          </a:p>
          <a:p>
            <a:pPr marL="742950" lvl="1" indent="-285750">
              <a:buFont typeface="+mj-lt"/>
              <a:buAutoNum type="arabicPeriod"/>
            </a:pPr>
            <a:r>
              <a:rPr lang="fr-CA" sz="1200" b="1" dirty="0"/>
              <a:t>Introduction</a:t>
            </a:r>
            <a:r>
              <a:rPr lang="fr-CA" sz="1200" dirty="0"/>
              <a:t> : Présentez le terrain choisi, en expliquant pourquoi il est pertinent et intéressant.</a:t>
            </a:r>
          </a:p>
          <a:p>
            <a:pPr marL="742950" lvl="1" indent="-285750">
              <a:buFont typeface="+mj-lt"/>
              <a:buAutoNum type="arabicPeriod"/>
            </a:pPr>
            <a:r>
              <a:rPr lang="fr-CA" sz="1200" b="1" dirty="0"/>
              <a:t>Identification du Phénomène</a:t>
            </a:r>
            <a:r>
              <a:rPr lang="fr-CA" sz="1200" dirty="0"/>
              <a:t> : Décrivez en détail le terrain, en mettant en avant ses caractéristiques principales.</a:t>
            </a:r>
          </a:p>
          <a:p>
            <a:pPr marL="742950" lvl="1" indent="-285750">
              <a:buFont typeface="+mj-lt"/>
              <a:buAutoNum type="arabicPeriod"/>
            </a:pPr>
            <a:r>
              <a:rPr lang="fr-CA" sz="1200" b="1" dirty="0"/>
              <a:t>Problématisation</a:t>
            </a:r>
            <a:r>
              <a:rPr lang="fr-CA" sz="1200" dirty="0"/>
              <a:t> : Posez des questions critiques sur le terrain.</a:t>
            </a:r>
          </a:p>
          <a:p>
            <a:pPr marL="742950" lvl="1" indent="-285750">
              <a:buFont typeface="+mj-lt"/>
              <a:buAutoNum type="arabicPeriod"/>
            </a:pPr>
            <a:r>
              <a:rPr lang="fr-CA" sz="1200" b="1" dirty="0"/>
              <a:t>Revue de Littérature</a:t>
            </a:r>
            <a:r>
              <a:rPr lang="fr-CA" sz="1200" dirty="0"/>
              <a:t> : Faites le point sur ce qui a déjà été écrit sur le sujet ou des sujets similaires. Mettez en relation votre terrain avec les théories ou les études existantes.</a:t>
            </a:r>
          </a:p>
          <a:p>
            <a:pPr marL="742950" lvl="1" indent="-285750">
              <a:buFont typeface="+mj-lt"/>
              <a:buAutoNum type="arabicPeriod"/>
            </a:pPr>
            <a:r>
              <a:rPr lang="fr-CA" sz="1200" b="1" dirty="0"/>
              <a:t>Analyse critique</a:t>
            </a:r>
            <a:r>
              <a:rPr lang="fr-CA" sz="1200" dirty="0"/>
              <a:t> : Analysez les données de terrain en utilisant les outils conceptuels et méthodologiques discutés en cours. Évaluez l'impact ou les implications de votre terrain.</a:t>
            </a:r>
          </a:p>
          <a:p>
            <a:pPr marL="742950" lvl="1" indent="-285750">
              <a:buFont typeface="+mj-lt"/>
              <a:buAutoNum type="arabicPeriod"/>
            </a:pPr>
            <a:r>
              <a:rPr lang="fr-CA" sz="1200" b="1" dirty="0"/>
              <a:t>Conclusion et Ouverture</a:t>
            </a:r>
            <a:r>
              <a:rPr lang="fr-CA" sz="1200" dirty="0"/>
              <a:t> : Concluez en résumant vos principaux constats et en proposant des directions pour de futures recherches ou analyses.</a:t>
            </a:r>
          </a:p>
          <a:p>
            <a:pPr>
              <a:spcBef>
                <a:spcPct val="0"/>
              </a:spcBef>
              <a:buFontTx/>
              <a:buNone/>
              <a:defRPr/>
            </a:pPr>
            <a:endParaRPr lang="fr-FR" altLang="fr-FR" sz="800" dirty="0">
              <a:solidFill>
                <a:schemeClr val="bg1"/>
              </a:solidFill>
              <a:latin typeface="Bernard MT Condensed" panose="02050806060905020404" pitchFamily="18" charset="0"/>
            </a:endParaRPr>
          </a:p>
        </p:txBody>
      </p:sp>
      <p:sp>
        <p:nvSpPr>
          <p:cNvPr id="4" name="ZoneTexte 3">
            <a:extLst>
              <a:ext uri="{FF2B5EF4-FFF2-40B4-BE49-F238E27FC236}">
                <a16:creationId xmlns:a16="http://schemas.microsoft.com/office/drawing/2014/main" id="{A0726B77-4E53-2DC2-5422-AFD14638F087}"/>
              </a:ext>
            </a:extLst>
          </p:cNvPr>
          <p:cNvSpPr txBox="1"/>
          <p:nvPr>
            <p:custDataLst>
              <p:tags r:id="rId2"/>
            </p:custDataLst>
          </p:nvPr>
        </p:nvSpPr>
        <p:spPr>
          <a:xfrm>
            <a:off x="2771775" y="219600"/>
            <a:ext cx="4354116" cy="369332"/>
          </a:xfrm>
          <a:prstGeom prst="rect">
            <a:avLst/>
          </a:prstGeom>
          <a:noFill/>
        </p:spPr>
        <p:txBody>
          <a:bodyPr wrap="square">
            <a:spAutoFit/>
          </a:bodyPr>
          <a:lstStyle/>
          <a:p>
            <a:pPr>
              <a:buNone/>
            </a:pPr>
            <a:r>
              <a:rPr lang="fr-CA" sz="1800" b="1" dirty="0">
                <a:solidFill>
                  <a:srgbClr val="FF6600"/>
                </a:solidFill>
              </a:rPr>
              <a:t>Travail de recherche : Micro-</a:t>
            </a:r>
            <a:r>
              <a:rPr lang="fr-CA" b="1" dirty="0">
                <a:solidFill>
                  <a:srgbClr val="FF6600"/>
                </a:solidFill>
              </a:rPr>
              <a:t>e</a:t>
            </a:r>
            <a:r>
              <a:rPr lang="fr-CA" sz="1800" b="1" dirty="0">
                <a:solidFill>
                  <a:srgbClr val="FF6600"/>
                </a:solidFill>
              </a:rPr>
              <a:t>thnographie</a:t>
            </a:r>
          </a:p>
        </p:txBody>
      </p:sp>
    </p:spTree>
    <p:extLst>
      <p:ext uri="{BB962C8B-B14F-4D97-AF65-F5344CB8AC3E}">
        <p14:creationId xmlns:p14="http://schemas.microsoft.com/office/powerpoint/2010/main" val="21686430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ZoneTexte 1">
            <a:extLst>
              <a:ext uri="{FF2B5EF4-FFF2-40B4-BE49-F238E27FC236}">
                <a16:creationId xmlns:a16="http://schemas.microsoft.com/office/drawing/2014/main" id="{88ED2DBD-3933-20B0-C715-CE5127337C4C}"/>
              </a:ext>
            </a:extLst>
          </p:cNvPr>
          <p:cNvSpPr txBox="1">
            <a:spLocks noChangeArrowheads="1"/>
          </p:cNvSpPr>
          <p:nvPr>
            <p:custDataLst>
              <p:tags r:id="rId1"/>
            </p:custDataLst>
          </p:nvPr>
        </p:nvSpPr>
        <p:spPr bwMode="auto">
          <a:xfrm>
            <a:off x="2052734" y="943604"/>
            <a:ext cx="5187821" cy="57719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ts val="4700"/>
              </a:spcBef>
              <a:buSzPct val="171000"/>
              <a:buFont typeface="Gill Sans" charset="0"/>
              <a:buChar char="•"/>
              <a:defRPr sz="3800">
                <a:solidFill>
                  <a:schemeClr val="tx1"/>
                </a:solidFill>
                <a:latin typeface="Gill Sans" charset="0"/>
                <a:ea typeface="ヒラギノ角ゴ ProN W3" charset="-128"/>
                <a:sym typeface="Gill Sans" charset="0"/>
              </a:defRPr>
            </a:lvl1pPr>
            <a:lvl2pPr marL="742950" indent="-285750">
              <a:spcBef>
                <a:spcPts val="4700"/>
              </a:spcBef>
              <a:buSzPct val="171000"/>
              <a:buFont typeface="Gill Sans" charset="0"/>
              <a:buChar char="•"/>
              <a:defRPr sz="3800">
                <a:solidFill>
                  <a:schemeClr val="tx1"/>
                </a:solidFill>
                <a:latin typeface="Gill Sans" charset="0"/>
                <a:ea typeface="ヒラギノ角ゴ ProN W3" charset="-128"/>
                <a:sym typeface="Gill Sans" charset="0"/>
              </a:defRPr>
            </a:lvl2pPr>
            <a:lvl3pPr marL="1143000" indent="-228600">
              <a:spcBef>
                <a:spcPts val="4700"/>
              </a:spcBef>
              <a:buSzPct val="171000"/>
              <a:buFont typeface="Gill Sans" charset="0"/>
              <a:buChar char="•"/>
              <a:defRPr sz="3800">
                <a:solidFill>
                  <a:schemeClr val="tx1"/>
                </a:solidFill>
                <a:latin typeface="Gill Sans" charset="0"/>
                <a:ea typeface="ヒラギノ角ゴ ProN W3" charset="-128"/>
                <a:sym typeface="Gill Sans" charset="0"/>
              </a:defRPr>
            </a:lvl3pPr>
            <a:lvl4pPr marL="1600200" indent="-228600">
              <a:spcBef>
                <a:spcPts val="4700"/>
              </a:spcBef>
              <a:buSzPct val="171000"/>
              <a:buFont typeface="Gill Sans" charset="0"/>
              <a:buChar char="•"/>
              <a:defRPr sz="3800">
                <a:solidFill>
                  <a:schemeClr val="tx1"/>
                </a:solidFill>
                <a:latin typeface="Gill Sans" charset="0"/>
                <a:ea typeface="ヒラギノ角ゴ ProN W3" charset="-128"/>
                <a:sym typeface="Gill Sans" charset="0"/>
              </a:defRPr>
            </a:lvl4pPr>
            <a:lvl5pPr marL="2057400" indent="-228600">
              <a:spcBef>
                <a:spcPts val="4700"/>
              </a:spcBef>
              <a:buSzPct val="171000"/>
              <a:buFont typeface="Gill Sans" charset="0"/>
              <a:buChar char="•"/>
              <a:defRPr sz="3800">
                <a:solidFill>
                  <a:schemeClr val="tx1"/>
                </a:solidFill>
                <a:latin typeface="Gill Sans" charset="0"/>
                <a:ea typeface="ヒラギノ角ゴ ProN W3" charset="-128"/>
                <a:sym typeface="Gill Sans" charset="0"/>
              </a:defRPr>
            </a:lvl5pPr>
            <a:lvl6pPr marL="2514600" indent="-228600" eaLnBrk="0" fontAlgn="base" hangingPunct="0">
              <a:spcBef>
                <a:spcPts val="4700"/>
              </a:spcBef>
              <a:spcAft>
                <a:spcPct val="0"/>
              </a:spcAft>
              <a:buSzPct val="171000"/>
              <a:buFont typeface="Gill Sans" charset="0"/>
              <a:buChar char="•"/>
              <a:defRPr sz="3800">
                <a:solidFill>
                  <a:schemeClr val="tx1"/>
                </a:solidFill>
                <a:latin typeface="Gill Sans" charset="0"/>
                <a:ea typeface="ヒラギノ角ゴ ProN W3" charset="-128"/>
                <a:sym typeface="Gill Sans" charset="0"/>
              </a:defRPr>
            </a:lvl6pPr>
            <a:lvl7pPr marL="2971800" indent="-228600" eaLnBrk="0" fontAlgn="base" hangingPunct="0">
              <a:spcBef>
                <a:spcPts val="4700"/>
              </a:spcBef>
              <a:spcAft>
                <a:spcPct val="0"/>
              </a:spcAft>
              <a:buSzPct val="171000"/>
              <a:buFont typeface="Gill Sans" charset="0"/>
              <a:buChar char="•"/>
              <a:defRPr sz="3800">
                <a:solidFill>
                  <a:schemeClr val="tx1"/>
                </a:solidFill>
                <a:latin typeface="Gill Sans" charset="0"/>
                <a:ea typeface="ヒラギノ角ゴ ProN W3" charset="-128"/>
                <a:sym typeface="Gill Sans" charset="0"/>
              </a:defRPr>
            </a:lvl7pPr>
            <a:lvl8pPr marL="3429000" indent="-228600" eaLnBrk="0" fontAlgn="base" hangingPunct="0">
              <a:spcBef>
                <a:spcPts val="4700"/>
              </a:spcBef>
              <a:spcAft>
                <a:spcPct val="0"/>
              </a:spcAft>
              <a:buSzPct val="171000"/>
              <a:buFont typeface="Gill Sans" charset="0"/>
              <a:buChar char="•"/>
              <a:defRPr sz="3800">
                <a:solidFill>
                  <a:schemeClr val="tx1"/>
                </a:solidFill>
                <a:latin typeface="Gill Sans" charset="0"/>
                <a:ea typeface="ヒラギノ角ゴ ProN W3" charset="-128"/>
                <a:sym typeface="Gill Sans" charset="0"/>
              </a:defRPr>
            </a:lvl8pPr>
            <a:lvl9pPr marL="3886200" indent="-228600" eaLnBrk="0" fontAlgn="base" hangingPunct="0">
              <a:spcBef>
                <a:spcPts val="4700"/>
              </a:spcBef>
              <a:spcAft>
                <a:spcPct val="0"/>
              </a:spcAft>
              <a:buSzPct val="171000"/>
              <a:buFont typeface="Gill Sans" charset="0"/>
              <a:buChar char="•"/>
              <a:defRPr sz="3800">
                <a:solidFill>
                  <a:schemeClr val="tx1"/>
                </a:solidFill>
                <a:latin typeface="Gill Sans" charset="0"/>
                <a:ea typeface="ヒラギノ角ゴ ProN W3" charset="-128"/>
                <a:sym typeface="Gill Sans" charset="0"/>
              </a:defRPr>
            </a:lvl9pPr>
          </a:lstStyle>
          <a:p>
            <a:pPr eaLnBrk="1" hangingPunct="1">
              <a:spcBef>
                <a:spcPct val="0"/>
              </a:spcBef>
              <a:buSzTx/>
              <a:buFont typeface="Gill Sans" charset="0"/>
              <a:buNone/>
            </a:pPr>
            <a:r>
              <a:rPr lang="en-CA" altLang="fr-FR" sz="1828" dirty="0">
                <a:solidFill>
                  <a:srgbClr val="FFFFFF"/>
                </a:solidFill>
                <a:latin typeface="Bernard MT Condensed" panose="02050806060905020404" pitchFamily="18" charset="0"/>
                <a:sym typeface="Arial" panose="020B0604020202020204" pitchFamily="34" charset="0"/>
              </a:rPr>
              <a:t>Identification du </a:t>
            </a:r>
            <a:r>
              <a:rPr lang="en-CA" altLang="fr-FR" sz="1828" dirty="0" err="1">
                <a:solidFill>
                  <a:srgbClr val="FFFFFF"/>
                </a:solidFill>
                <a:latin typeface="Bernard MT Condensed" panose="02050806060905020404" pitchFamily="18" charset="0"/>
                <a:sym typeface="Arial" panose="020B0604020202020204" pitchFamily="34" charset="0"/>
              </a:rPr>
              <a:t>phénomène</a:t>
            </a:r>
            <a:r>
              <a:rPr lang="fr-FR" altLang="fr-FR" sz="1828" dirty="0">
                <a:solidFill>
                  <a:srgbClr val="FFFFFF"/>
                </a:solidFill>
                <a:latin typeface="Bernard MT Condensed" panose="02050806060905020404" pitchFamily="18" charset="0"/>
                <a:sym typeface="Arial" panose="020B0604020202020204" pitchFamily="34" charset="0"/>
              </a:rPr>
              <a:t>                                </a:t>
            </a:r>
            <a:r>
              <a:rPr lang="en-CA" altLang="fr-FR" sz="1828" dirty="0">
                <a:solidFill>
                  <a:srgbClr val="FFFFFF"/>
                </a:solidFill>
                <a:latin typeface="Bernard MT Condensed" panose="02050806060905020404" pitchFamily="18" charset="0"/>
                <a:sym typeface="Arial" panose="020B0604020202020204" pitchFamily="34" charset="0"/>
              </a:rPr>
              <a:t>/ 2</a:t>
            </a:r>
          </a:p>
          <a:p>
            <a:pPr eaLnBrk="1" hangingPunct="1">
              <a:spcBef>
                <a:spcPct val="0"/>
              </a:spcBef>
              <a:buSzTx/>
              <a:buFont typeface="Gill Sans" charset="0"/>
              <a:buNone/>
            </a:pPr>
            <a:endParaRPr lang="en-CA" altLang="fr-FR" sz="1828" dirty="0">
              <a:solidFill>
                <a:srgbClr val="FFFFFF"/>
              </a:solidFill>
              <a:latin typeface="Bernard MT Condensed" panose="02050806060905020404" pitchFamily="18" charset="0"/>
              <a:sym typeface="Arial" panose="020B0604020202020204" pitchFamily="34" charset="0"/>
            </a:endParaRPr>
          </a:p>
          <a:p>
            <a:pPr eaLnBrk="1" hangingPunct="1">
              <a:spcBef>
                <a:spcPct val="0"/>
              </a:spcBef>
              <a:buSzTx/>
              <a:buFont typeface="Gill Sans" charset="0"/>
              <a:buNone/>
            </a:pPr>
            <a:r>
              <a:rPr lang="en-CA" altLang="fr-FR" sz="1828" dirty="0">
                <a:solidFill>
                  <a:srgbClr val="FFFFFF"/>
                </a:solidFill>
                <a:latin typeface="Bernard MT Condensed" panose="02050806060905020404" pitchFamily="18" charset="0"/>
                <a:sym typeface="Arial" panose="020B0604020202020204" pitchFamily="34" charset="0"/>
              </a:rPr>
              <a:t>*Explication de la </a:t>
            </a:r>
            <a:r>
              <a:rPr lang="en-CA" altLang="fr-FR" sz="1828" dirty="0" err="1">
                <a:solidFill>
                  <a:srgbClr val="FFFFFF"/>
                </a:solidFill>
                <a:latin typeface="Bernard MT Condensed" panose="02050806060905020404" pitchFamily="18" charset="0"/>
                <a:sym typeface="Arial" panose="020B0604020202020204" pitchFamily="34" charset="0"/>
              </a:rPr>
              <a:t>problématique</a:t>
            </a:r>
            <a:r>
              <a:rPr lang="fr-FR" altLang="fr-FR" sz="1828" dirty="0">
                <a:solidFill>
                  <a:srgbClr val="FFFFFF"/>
                </a:solidFill>
                <a:latin typeface="Bernard MT Condensed" panose="02050806060905020404" pitchFamily="18" charset="0"/>
                <a:sym typeface="Arial" panose="020B0604020202020204" pitchFamily="34" charset="0"/>
              </a:rPr>
              <a:t>                           </a:t>
            </a:r>
            <a:r>
              <a:rPr lang="en-CA" altLang="fr-FR" sz="1828" dirty="0">
                <a:solidFill>
                  <a:srgbClr val="FFFFFF"/>
                </a:solidFill>
                <a:latin typeface="Bernard MT Condensed" panose="02050806060905020404" pitchFamily="18" charset="0"/>
                <a:sym typeface="Arial" panose="020B0604020202020204" pitchFamily="34" charset="0"/>
              </a:rPr>
              <a:t>/ 5</a:t>
            </a:r>
            <a:endParaRPr lang="fr-FR" altLang="fr-FR" sz="1828" dirty="0">
              <a:solidFill>
                <a:srgbClr val="FFFFFF"/>
              </a:solidFill>
              <a:latin typeface="Bernard MT Condensed" panose="02050806060905020404" pitchFamily="18" charset="0"/>
              <a:sym typeface="Arial" panose="020B0604020202020204" pitchFamily="34" charset="0"/>
            </a:endParaRPr>
          </a:p>
          <a:p>
            <a:pPr eaLnBrk="1" hangingPunct="1">
              <a:spcBef>
                <a:spcPct val="0"/>
              </a:spcBef>
              <a:buSzTx/>
              <a:buFont typeface="Gill Sans" charset="0"/>
              <a:buNone/>
            </a:pPr>
            <a:endParaRPr lang="en-CA" altLang="fr-FR" sz="1828" dirty="0">
              <a:solidFill>
                <a:srgbClr val="FFFFFF"/>
              </a:solidFill>
              <a:latin typeface="Bernard MT Condensed" panose="02050806060905020404" pitchFamily="18" charset="0"/>
              <a:sym typeface="Arial" panose="020B0604020202020204" pitchFamily="34" charset="0"/>
            </a:endParaRPr>
          </a:p>
          <a:p>
            <a:pPr eaLnBrk="1" hangingPunct="1">
              <a:spcBef>
                <a:spcPct val="0"/>
              </a:spcBef>
              <a:buSzTx/>
              <a:buFont typeface="Gill Sans" charset="0"/>
              <a:buNone/>
            </a:pPr>
            <a:r>
              <a:rPr lang="en-CA" altLang="fr-FR" sz="1828" dirty="0">
                <a:solidFill>
                  <a:srgbClr val="FFFFFF"/>
                </a:solidFill>
                <a:latin typeface="Bernard MT Condensed" panose="02050806060905020404" pitchFamily="18" charset="0"/>
                <a:sym typeface="Arial" panose="020B0604020202020204" pitchFamily="34" charset="0"/>
              </a:rPr>
              <a:t>Revue de la </a:t>
            </a:r>
            <a:r>
              <a:rPr lang="en-CA" altLang="fr-FR" sz="1828" dirty="0" err="1">
                <a:solidFill>
                  <a:srgbClr val="FFFFFF"/>
                </a:solidFill>
                <a:latin typeface="Bernard MT Condensed" panose="02050806060905020404" pitchFamily="18" charset="0"/>
                <a:sym typeface="Arial" panose="020B0604020202020204" pitchFamily="34" charset="0"/>
              </a:rPr>
              <a:t>littérature</a:t>
            </a:r>
            <a:r>
              <a:rPr lang="fr-FR" altLang="fr-FR" sz="1828" dirty="0">
                <a:solidFill>
                  <a:srgbClr val="FFFFFF"/>
                </a:solidFill>
                <a:latin typeface="Bernard MT Condensed" panose="02050806060905020404" pitchFamily="18" charset="0"/>
                <a:sym typeface="Arial" panose="020B0604020202020204" pitchFamily="34" charset="0"/>
              </a:rPr>
              <a:t>                                          </a:t>
            </a:r>
            <a:r>
              <a:rPr lang="en-CA" altLang="fr-FR" sz="1828" dirty="0">
                <a:solidFill>
                  <a:srgbClr val="FFFFFF"/>
                </a:solidFill>
                <a:latin typeface="Bernard MT Condensed" panose="02050806060905020404" pitchFamily="18" charset="0"/>
                <a:sym typeface="Arial" panose="020B0604020202020204" pitchFamily="34" charset="0"/>
              </a:rPr>
              <a:t>/ 3</a:t>
            </a:r>
          </a:p>
          <a:p>
            <a:pPr eaLnBrk="1" hangingPunct="1">
              <a:spcBef>
                <a:spcPct val="0"/>
              </a:spcBef>
              <a:buSzTx/>
              <a:buFontTx/>
              <a:buNone/>
            </a:pPr>
            <a:r>
              <a:rPr lang="en-CA" altLang="fr-FR" sz="1828" dirty="0">
                <a:solidFill>
                  <a:srgbClr val="FFFFFF"/>
                </a:solidFill>
                <a:latin typeface="Bernard MT Condensed" panose="02050806060905020404" pitchFamily="18" charset="0"/>
                <a:sym typeface="Arial" panose="020B0604020202020204" pitchFamily="34" charset="0"/>
              </a:rPr>
              <a:t>   </a:t>
            </a:r>
            <a:endParaRPr lang="fr-FR" altLang="fr-FR" sz="1828" dirty="0">
              <a:solidFill>
                <a:srgbClr val="FFFFFF"/>
              </a:solidFill>
              <a:latin typeface="Bernard MT Condensed" panose="02050806060905020404" pitchFamily="18" charset="0"/>
              <a:sym typeface="Arial" panose="020B0604020202020204" pitchFamily="34" charset="0"/>
            </a:endParaRPr>
          </a:p>
          <a:p>
            <a:pPr eaLnBrk="1" hangingPunct="1">
              <a:spcBef>
                <a:spcPct val="0"/>
              </a:spcBef>
              <a:buSzTx/>
              <a:buFontTx/>
              <a:buNone/>
            </a:pPr>
            <a:r>
              <a:rPr lang="en-CA" altLang="fr-FR" sz="1828" dirty="0">
                <a:solidFill>
                  <a:srgbClr val="FFFFFF"/>
                </a:solidFill>
                <a:latin typeface="Bernard MT Condensed" panose="02050806060905020404" pitchFamily="18" charset="0"/>
                <a:sym typeface="Arial" panose="020B0604020202020204" pitchFamily="34" charset="0"/>
              </a:rPr>
              <a:t>Analyse critique des observations</a:t>
            </a:r>
            <a:r>
              <a:rPr lang="fr-FR" altLang="fr-FR" sz="1828" dirty="0">
                <a:solidFill>
                  <a:srgbClr val="FFFFFF"/>
                </a:solidFill>
                <a:latin typeface="Bernard MT Condensed" panose="02050806060905020404" pitchFamily="18" charset="0"/>
                <a:sym typeface="Arial" panose="020B0604020202020204" pitchFamily="34" charset="0"/>
              </a:rPr>
              <a:t>                          </a:t>
            </a:r>
            <a:r>
              <a:rPr lang="en-CA" altLang="fr-FR" sz="1828" dirty="0">
                <a:solidFill>
                  <a:srgbClr val="FFFFFF"/>
                </a:solidFill>
                <a:latin typeface="Bernard MT Condensed" panose="02050806060905020404" pitchFamily="18" charset="0"/>
                <a:sym typeface="Arial" panose="020B0604020202020204" pitchFamily="34" charset="0"/>
              </a:rPr>
              <a:t>/ 6</a:t>
            </a:r>
            <a:endParaRPr lang="fr-FR" altLang="fr-FR" sz="1828" dirty="0">
              <a:solidFill>
                <a:srgbClr val="FFFFFF"/>
              </a:solidFill>
              <a:latin typeface="Bernard MT Condensed" panose="02050806060905020404" pitchFamily="18" charset="0"/>
              <a:sym typeface="Arial" panose="020B0604020202020204" pitchFamily="34" charset="0"/>
            </a:endParaRPr>
          </a:p>
          <a:p>
            <a:pPr eaLnBrk="1" hangingPunct="1">
              <a:spcBef>
                <a:spcPct val="0"/>
              </a:spcBef>
              <a:buSzTx/>
              <a:buFontTx/>
              <a:buNone/>
            </a:pPr>
            <a:r>
              <a:rPr lang="en-CA" altLang="fr-FR" sz="1828" dirty="0">
                <a:solidFill>
                  <a:srgbClr val="FFFFFF"/>
                </a:solidFill>
                <a:latin typeface="Bernard MT Condensed" panose="02050806060905020404" pitchFamily="18" charset="0"/>
                <a:sym typeface="Arial" panose="020B0604020202020204" pitchFamily="34" charset="0"/>
              </a:rPr>
              <a:t> </a:t>
            </a:r>
            <a:endParaRPr lang="fr-FR" altLang="fr-FR" sz="1828" dirty="0">
              <a:solidFill>
                <a:srgbClr val="FFFFFF"/>
              </a:solidFill>
              <a:latin typeface="Bernard MT Condensed" panose="02050806060905020404" pitchFamily="18" charset="0"/>
              <a:sym typeface="Arial" panose="020B0604020202020204" pitchFamily="34" charset="0"/>
            </a:endParaRPr>
          </a:p>
          <a:p>
            <a:pPr eaLnBrk="1" hangingPunct="1">
              <a:spcBef>
                <a:spcPct val="0"/>
              </a:spcBef>
              <a:buSzTx/>
              <a:buFontTx/>
              <a:buNone/>
            </a:pPr>
            <a:r>
              <a:rPr lang="en-CA" altLang="fr-FR" sz="1828" dirty="0">
                <a:solidFill>
                  <a:srgbClr val="FFFFFF"/>
                </a:solidFill>
                <a:latin typeface="Bernard MT Condensed" panose="02050806060905020404" pitchFamily="18" charset="0"/>
                <a:sym typeface="Arial" panose="020B0604020202020204" pitchFamily="34" charset="0"/>
              </a:rPr>
              <a:t>Pertinence des liens </a:t>
            </a:r>
            <a:r>
              <a:rPr lang="en-CA" altLang="fr-FR" sz="1828" dirty="0" err="1">
                <a:solidFill>
                  <a:srgbClr val="FFFFFF"/>
                </a:solidFill>
                <a:latin typeface="Bernard MT Condensed" panose="02050806060905020404" pitchFamily="18" charset="0"/>
                <a:sym typeface="Arial" panose="020B0604020202020204" pitchFamily="34" charset="0"/>
              </a:rPr>
              <a:t>établis</a:t>
            </a:r>
            <a:r>
              <a:rPr lang="en-CA" altLang="fr-FR" sz="1828" dirty="0">
                <a:solidFill>
                  <a:srgbClr val="FFFFFF"/>
                </a:solidFill>
                <a:latin typeface="Bernard MT Condensed" panose="02050806060905020404" pitchFamily="18" charset="0"/>
                <a:sym typeface="Arial" panose="020B0604020202020204" pitchFamily="34" charset="0"/>
              </a:rPr>
              <a:t> avec</a:t>
            </a:r>
          </a:p>
          <a:p>
            <a:pPr eaLnBrk="1" hangingPunct="1">
              <a:spcBef>
                <a:spcPct val="0"/>
              </a:spcBef>
              <a:buSzTx/>
              <a:buFontTx/>
              <a:buNone/>
            </a:pPr>
            <a:r>
              <a:rPr lang="en-CA" altLang="fr-FR" sz="1828" dirty="0">
                <a:solidFill>
                  <a:srgbClr val="FFFFFF"/>
                </a:solidFill>
                <a:latin typeface="Bernard MT Condensed" panose="02050806060905020404" pitchFamily="18" charset="0"/>
                <a:sym typeface="Arial" panose="020B0604020202020204" pitchFamily="34" charset="0"/>
              </a:rPr>
              <a:t>le </a:t>
            </a:r>
            <a:r>
              <a:rPr lang="en-CA" altLang="fr-FR" sz="1828" dirty="0" err="1">
                <a:solidFill>
                  <a:srgbClr val="FFFFFF"/>
                </a:solidFill>
                <a:latin typeface="Bernard MT Condensed" panose="02050806060905020404" pitchFamily="18" charset="0"/>
                <a:sym typeface="Arial" panose="020B0604020202020204" pitchFamily="34" charset="0"/>
              </a:rPr>
              <a:t>contenu</a:t>
            </a:r>
            <a:r>
              <a:rPr lang="en-CA" altLang="fr-FR" sz="1828" dirty="0">
                <a:solidFill>
                  <a:srgbClr val="FFFFFF"/>
                </a:solidFill>
                <a:latin typeface="Bernard MT Condensed" panose="02050806060905020404" pitchFamily="18" charset="0"/>
                <a:sym typeface="Arial" panose="020B0604020202020204" pitchFamily="34" charset="0"/>
              </a:rPr>
              <a:t> du </a:t>
            </a:r>
            <a:r>
              <a:rPr lang="en-CA" altLang="fr-FR" sz="1828" dirty="0" err="1">
                <a:solidFill>
                  <a:srgbClr val="FFFFFF"/>
                </a:solidFill>
                <a:latin typeface="Bernard MT Condensed" panose="02050806060905020404" pitchFamily="18" charset="0"/>
                <a:sym typeface="Arial" panose="020B0604020202020204" pitchFamily="34" charset="0"/>
              </a:rPr>
              <a:t>cours</a:t>
            </a:r>
            <a:r>
              <a:rPr lang="fr-FR" altLang="fr-FR" sz="1828" dirty="0">
                <a:solidFill>
                  <a:srgbClr val="FFFFFF"/>
                </a:solidFill>
                <a:latin typeface="Bernard MT Condensed" panose="02050806060905020404" pitchFamily="18" charset="0"/>
                <a:sym typeface="Arial" panose="020B0604020202020204" pitchFamily="34" charset="0"/>
              </a:rPr>
              <a:t>     	             	             </a:t>
            </a:r>
            <a:r>
              <a:rPr lang="en-CA" altLang="fr-FR" sz="1828" dirty="0">
                <a:solidFill>
                  <a:srgbClr val="FFFFFF"/>
                </a:solidFill>
                <a:latin typeface="Bernard MT Condensed" panose="02050806060905020404" pitchFamily="18" charset="0"/>
                <a:sym typeface="Arial" panose="020B0604020202020204" pitchFamily="34" charset="0"/>
              </a:rPr>
              <a:t>/ 6</a:t>
            </a:r>
            <a:endParaRPr lang="fr-FR" altLang="fr-FR" sz="1828" dirty="0">
              <a:solidFill>
                <a:srgbClr val="FFFFFF"/>
              </a:solidFill>
              <a:latin typeface="Bernard MT Condensed" panose="02050806060905020404" pitchFamily="18" charset="0"/>
              <a:sym typeface="Arial" panose="020B0604020202020204" pitchFamily="34" charset="0"/>
            </a:endParaRPr>
          </a:p>
          <a:p>
            <a:pPr eaLnBrk="1" hangingPunct="1">
              <a:spcBef>
                <a:spcPct val="0"/>
              </a:spcBef>
              <a:buSzTx/>
              <a:buFontTx/>
              <a:buNone/>
            </a:pPr>
            <a:r>
              <a:rPr lang="en-CA" altLang="fr-FR" sz="1828" dirty="0">
                <a:solidFill>
                  <a:srgbClr val="FFFFFF"/>
                </a:solidFill>
                <a:latin typeface="Bernard MT Condensed" panose="02050806060905020404" pitchFamily="18" charset="0"/>
                <a:sym typeface="Arial" panose="020B0604020202020204" pitchFamily="34" charset="0"/>
              </a:rPr>
              <a:t> </a:t>
            </a:r>
            <a:endParaRPr lang="fr-FR" altLang="fr-FR" sz="1828" dirty="0">
              <a:solidFill>
                <a:srgbClr val="FFFFFF"/>
              </a:solidFill>
              <a:latin typeface="Bernard MT Condensed" panose="02050806060905020404" pitchFamily="18" charset="0"/>
              <a:sym typeface="Arial" panose="020B0604020202020204" pitchFamily="34" charset="0"/>
            </a:endParaRPr>
          </a:p>
          <a:p>
            <a:pPr eaLnBrk="1" hangingPunct="1">
              <a:spcBef>
                <a:spcPct val="0"/>
              </a:spcBef>
              <a:buSzTx/>
              <a:buFontTx/>
              <a:buNone/>
            </a:pPr>
            <a:r>
              <a:rPr lang="en-CA" altLang="fr-FR" sz="1828" dirty="0">
                <a:solidFill>
                  <a:srgbClr val="FFFFFF"/>
                </a:solidFill>
                <a:latin typeface="Bernard MT Condensed" panose="02050806060905020404" pitchFamily="18" charset="0"/>
                <a:sym typeface="Arial" panose="020B0604020202020204" pitchFamily="34" charset="0"/>
              </a:rPr>
              <a:t>Conclusion et </a:t>
            </a:r>
            <a:r>
              <a:rPr lang="en-CA" altLang="fr-FR" sz="1828" dirty="0" err="1">
                <a:solidFill>
                  <a:srgbClr val="FFFFFF"/>
                </a:solidFill>
                <a:latin typeface="Bernard MT Condensed" panose="02050806060905020404" pitchFamily="18" charset="0"/>
                <a:sym typeface="Arial" panose="020B0604020202020204" pitchFamily="34" charset="0"/>
              </a:rPr>
              <a:t>ouverture</a:t>
            </a:r>
            <a:r>
              <a:rPr lang="en-CA" altLang="fr-FR" sz="1828" dirty="0">
                <a:solidFill>
                  <a:srgbClr val="FFFFFF"/>
                </a:solidFill>
                <a:latin typeface="Bernard MT Condensed" panose="02050806060905020404" pitchFamily="18" charset="0"/>
                <a:sym typeface="Arial" panose="020B0604020202020204" pitchFamily="34" charset="0"/>
              </a:rPr>
              <a:t> 		             / 2</a:t>
            </a:r>
          </a:p>
          <a:p>
            <a:pPr eaLnBrk="1" hangingPunct="1">
              <a:spcBef>
                <a:spcPct val="0"/>
              </a:spcBef>
              <a:buSzTx/>
              <a:buFontTx/>
              <a:buNone/>
            </a:pPr>
            <a:r>
              <a:rPr lang="en-CA" altLang="fr-FR" sz="1828" dirty="0">
                <a:solidFill>
                  <a:srgbClr val="FFFFFF"/>
                </a:solidFill>
                <a:latin typeface="Bernard MT Condensed" panose="02050806060905020404" pitchFamily="18" charset="0"/>
                <a:sym typeface="Arial" panose="020B0604020202020204" pitchFamily="34" charset="0"/>
              </a:rPr>
              <a:t>________________________________________</a:t>
            </a:r>
          </a:p>
          <a:p>
            <a:pPr eaLnBrk="1" hangingPunct="1">
              <a:spcBef>
                <a:spcPct val="0"/>
              </a:spcBef>
              <a:buSzTx/>
              <a:buFontTx/>
              <a:buNone/>
            </a:pPr>
            <a:endParaRPr lang="en-CA" altLang="fr-FR" sz="1828" dirty="0">
              <a:solidFill>
                <a:srgbClr val="FFFFFF"/>
              </a:solidFill>
              <a:latin typeface="Bernard MT Condensed" panose="02050806060905020404" pitchFamily="18" charset="0"/>
              <a:sym typeface="Arial" panose="020B0604020202020204" pitchFamily="34" charset="0"/>
            </a:endParaRPr>
          </a:p>
          <a:p>
            <a:pPr eaLnBrk="1" hangingPunct="1">
              <a:spcBef>
                <a:spcPct val="0"/>
              </a:spcBef>
              <a:buSzTx/>
              <a:buFontTx/>
              <a:buNone/>
            </a:pPr>
            <a:r>
              <a:rPr lang="en-CA" altLang="fr-FR" sz="1828" dirty="0" err="1">
                <a:solidFill>
                  <a:srgbClr val="FFFFFF"/>
                </a:solidFill>
                <a:latin typeface="Bernard MT Condensed" panose="02050806060905020404" pitchFamily="18" charset="0"/>
                <a:sym typeface="Arial" panose="020B0604020202020204" pitchFamily="34" charset="0"/>
              </a:rPr>
              <a:t>Bibliographie</a:t>
            </a:r>
            <a:r>
              <a:rPr lang="fr-FR" altLang="fr-FR" sz="1828" dirty="0">
                <a:solidFill>
                  <a:srgbClr val="FFFFFF"/>
                </a:solidFill>
                <a:latin typeface="Bernard MT Condensed" panose="02050806060905020404" pitchFamily="18" charset="0"/>
                <a:sym typeface="Arial" panose="020B0604020202020204" pitchFamily="34" charset="0"/>
              </a:rPr>
              <a:t> et </a:t>
            </a:r>
            <a:r>
              <a:rPr lang="en-CA" altLang="fr-FR" sz="1828" dirty="0">
                <a:solidFill>
                  <a:srgbClr val="FFFFFF"/>
                </a:solidFill>
                <a:latin typeface="Bernard MT Condensed" panose="02050806060905020404" pitchFamily="18" charset="0"/>
                <a:sym typeface="Arial" panose="020B0604020202020204" pitchFamily="34" charset="0"/>
              </a:rPr>
              <a:t>mise </a:t>
            </a:r>
            <a:r>
              <a:rPr lang="en-CA" altLang="fr-FR" sz="1828" dirty="0" err="1">
                <a:solidFill>
                  <a:srgbClr val="FFFFFF"/>
                </a:solidFill>
                <a:latin typeface="Bernard MT Condensed" panose="02050806060905020404" pitchFamily="18" charset="0"/>
                <a:sym typeface="Arial" panose="020B0604020202020204" pitchFamily="34" charset="0"/>
              </a:rPr>
              <a:t>en</a:t>
            </a:r>
            <a:r>
              <a:rPr lang="en-CA" altLang="fr-FR" sz="1828" dirty="0">
                <a:solidFill>
                  <a:srgbClr val="FFFFFF"/>
                </a:solidFill>
                <a:latin typeface="Bernard MT Condensed" panose="02050806060905020404" pitchFamily="18" charset="0"/>
                <a:sym typeface="Arial" panose="020B0604020202020204" pitchFamily="34" charset="0"/>
              </a:rPr>
              <a:t> page </a:t>
            </a:r>
            <a:r>
              <a:rPr lang="en-CA" altLang="fr-FR" sz="1828" dirty="0" err="1">
                <a:solidFill>
                  <a:srgbClr val="FFFFFF"/>
                </a:solidFill>
                <a:latin typeface="Bernard MT Condensed" panose="02050806060905020404" pitchFamily="18" charset="0"/>
                <a:sym typeface="Arial" panose="020B0604020202020204" pitchFamily="34" charset="0"/>
              </a:rPr>
              <a:t>adéquate</a:t>
            </a:r>
            <a:r>
              <a:rPr lang="fr-FR" altLang="fr-FR" sz="1828" dirty="0">
                <a:solidFill>
                  <a:srgbClr val="FFFFFF"/>
                </a:solidFill>
                <a:latin typeface="Bernard MT Condensed" panose="02050806060905020404" pitchFamily="18" charset="0"/>
                <a:sym typeface="Arial" panose="020B0604020202020204" pitchFamily="34" charset="0"/>
              </a:rPr>
              <a:t>              /3</a:t>
            </a:r>
          </a:p>
          <a:p>
            <a:pPr eaLnBrk="1" hangingPunct="1">
              <a:spcBef>
                <a:spcPct val="0"/>
              </a:spcBef>
              <a:buSzTx/>
              <a:buFontTx/>
              <a:buNone/>
            </a:pPr>
            <a:endParaRPr lang="fr-FR" altLang="fr-FR" sz="1828" dirty="0">
              <a:solidFill>
                <a:srgbClr val="FFFFFF"/>
              </a:solidFill>
              <a:latin typeface="Bernard MT Condensed" panose="02050806060905020404" pitchFamily="18" charset="0"/>
              <a:sym typeface="Arial" panose="020B0604020202020204" pitchFamily="34" charset="0"/>
            </a:endParaRPr>
          </a:p>
          <a:p>
            <a:pPr eaLnBrk="1" hangingPunct="1">
              <a:spcBef>
                <a:spcPct val="0"/>
              </a:spcBef>
              <a:buSzTx/>
              <a:buFont typeface="Gill Sans" charset="0"/>
              <a:buNone/>
            </a:pPr>
            <a:r>
              <a:rPr lang="en-CA" altLang="fr-FR" sz="1828" dirty="0" err="1">
                <a:solidFill>
                  <a:srgbClr val="FFFFFF"/>
                </a:solidFill>
                <a:latin typeface="Bernard MT Condensed" panose="02050806060905020404" pitchFamily="18" charset="0"/>
                <a:sym typeface="Arial" panose="020B0604020202020204" pitchFamily="34" charset="0"/>
              </a:rPr>
              <a:t>Maîtrise</a:t>
            </a:r>
            <a:r>
              <a:rPr lang="en-CA" altLang="fr-FR" sz="1828" dirty="0">
                <a:solidFill>
                  <a:srgbClr val="FFFFFF"/>
                </a:solidFill>
                <a:latin typeface="Bernard MT Condensed" panose="02050806060905020404" pitchFamily="18" charset="0"/>
                <a:sym typeface="Arial" panose="020B0604020202020204" pitchFamily="34" charset="0"/>
              </a:rPr>
              <a:t> de la langue et </a:t>
            </a:r>
            <a:r>
              <a:rPr lang="en-CA" altLang="fr-FR" sz="1828" dirty="0" err="1">
                <a:solidFill>
                  <a:srgbClr val="FFFFFF"/>
                </a:solidFill>
                <a:latin typeface="Bernard MT Condensed" panose="02050806060905020404" pitchFamily="18" charset="0"/>
                <a:sym typeface="Arial" panose="020B0604020202020204" pitchFamily="34" charset="0"/>
              </a:rPr>
              <a:t>cohérence</a:t>
            </a:r>
            <a:r>
              <a:rPr lang="en-CA" altLang="fr-FR" sz="1828" dirty="0">
                <a:solidFill>
                  <a:srgbClr val="FFFFFF"/>
                </a:solidFill>
                <a:latin typeface="Bernard MT Condensed" panose="02050806060905020404" pitchFamily="18" charset="0"/>
                <a:sym typeface="Arial" panose="020B0604020202020204" pitchFamily="34" charset="0"/>
              </a:rPr>
              <a:t> du </a:t>
            </a:r>
            <a:r>
              <a:rPr lang="en-CA" altLang="fr-FR" sz="1828" dirty="0" err="1">
                <a:solidFill>
                  <a:srgbClr val="FFFFFF"/>
                </a:solidFill>
                <a:latin typeface="Bernard MT Condensed" panose="02050806060905020404" pitchFamily="18" charset="0"/>
                <a:sym typeface="Arial" panose="020B0604020202020204" pitchFamily="34" charset="0"/>
              </a:rPr>
              <a:t>texte</a:t>
            </a:r>
            <a:r>
              <a:rPr lang="fr-FR" altLang="fr-FR" sz="1828" dirty="0">
                <a:solidFill>
                  <a:srgbClr val="FFFFFF"/>
                </a:solidFill>
                <a:latin typeface="Bernard MT Condensed" panose="02050806060905020404" pitchFamily="18" charset="0"/>
                <a:sym typeface="Arial" panose="020B0604020202020204" pitchFamily="34" charset="0"/>
              </a:rPr>
              <a:t>         </a:t>
            </a:r>
            <a:r>
              <a:rPr lang="en-CA" altLang="fr-FR" sz="1828" dirty="0">
                <a:solidFill>
                  <a:srgbClr val="FFFFFF"/>
                </a:solidFill>
                <a:latin typeface="Bernard MT Condensed" panose="02050806060905020404" pitchFamily="18" charset="0"/>
                <a:sym typeface="Arial" panose="020B0604020202020204" pitchFamily="34" charset="0"/>
              </a:rPr>
              <a:t>/ 3</a:t>
            </a:r>
            <a:endParaRPr lang="fr-FR" altLang="fr-FR" sz="1828" dirty="0">
              <a:solidFill>
                <a:srgbClr val="FFFFFF"/>
              </a:solidFill>
              <a:latin typeface="Bernard MT Condensed" panose="02050806060905020404" pitchFamily="18" charset="0"/>
              <a:sym typeface="Arial" panose="020B0604020202020204" pitchFamily="34" charset="0"/>
            </a:endParaRPr>
          </a:p>
          <a:p>
            <a:pPr eaLnBrk="1" hangingPunct="1">
              <a:spcBef>
                <a:spcPct val="0"/>
              </a:spcBef>
              <a:buSzTx/>
              <a:buFontTx/>
              <a:buNone/>
            </a:pPr>
            <a:endParaRPr lang="fr-FR" altLang="fr-FR" sz="1828" dirty="0">
              <a:solidFill>
                <a:srgbClr val="FFFFFF"/>
              </a:solidFill>
              <a:latin typeface="Bernard MT Condensed" panose="02050806060905020404" pitchFamily="18" charset="0"/>
              <a:sym typeface="Arial" panose="020B0604020202020204" pitchFamily="34" charset="0"/>
            </a:endParaRPr>
          </a:p>
          <a:p>
            <a:pPr eaLnBrk="1" hangingPunct="1">
              <a:spcBef>
                <a:spcPct val="0"/>
              </a:spcBef>
              <a:buSzTx/>
              <a:buFontTx/>
              <a:buNone/>
            </a:pPr>
            <a:r>
              <a:rPr lang="en-CA" altLang="fr-FR" sz="1828" dirty="0">
                <a:solidFill>
                  <a:srgbClr val="FFFFFF"/>
                </a:solidFill>
                <a:latin typeface="Bernard MT Condensed" panose="02050806060905020404" pitchFamily="18" charset="0"/>
                <a:sym typeface="Arial" panose="020B0604020202020204" pitchFamily="34" charset="0"/>
              </a:rPr>
              <a:t> </a:t>
            </a:r>
            <a:endParaRPr lang="fr-FR" altLang="fr-FR" sz="1828" dirty="0">
              <a:solidFill>
                <a:srgbClr val="FFFFFF"/>
              </a:solidFill>
              <a:latin typeface="Bernard MT Condensed" panose="02050806060905020404" pitchFamily="18" charset="0"/>
              <a:sym typeface="Arial" panose="020B0604020202020204" pitchFamily="34" charset="0"/>
            </a:endParaRPr>
          </a:p>
          <a:p>
            <a:pPr eaLnBrk="1" hangingPunct="1">
              <a:spcBef>
                <a:spcPct val="0"/>
              </a:spcBef>
              <a:buSzTx/>
              <a:buFontTx/>
              <a:buNone/>
            </a:pPr>
            <a:r>
              <a:rPr lang="en-CA" altLang="fr-FR" sz="1828" b="1" dirty="0">
                <a:solidFill>
                  <a:srgbClr val="FFFFFF"/>
                </a:solidFill>
                <a:latin typeface="Bernard MT Condensed" panose="02050806060905020404" pitchFamily="18" charset="0"/>
                <a:sym typeface="Arial" panose="020B0604020202020204" pitchFamily="34" charset="0"/>
              </a:rPr>
              <a:t>TOTAL:</a:t>
            </a:r>
            <a:r>
              <a:rPr lang="fr-FR" altLang="fr-FR" sz="1828" dirty="0">
                <a:solidFill>
                  <a:srgbClr val="FFFFFF"/>
                </a:solidFill>
                <a:latin typeface="Bernard MT Condensed" panose="02050806060905020404" pitchFamily="18" charset="0"/>
                <a:sym typeface="Arial" panose="020B0604020202020204" pitchFamily="34" charset="0"/>
              </a:rPr>
              <a:t>                                                              </a:t>
            </a:r>
            <a:r>
              <a:rPr lang="en-CA" altLang="fr-FR" sz="1828" b="1" dirty="0">
                <a:solidFill>
                  <a:srgbClr val="FFFFFF"/>
                </a:solidFill>
                <a:latin typeface="Bernard MT Condensed" panose="02050806060905020404" pitchFamily="18" charset="0"/>
                <a:sym typeface="Arial" panose="020B0604020202020204" pitchFamily="34" charset="0"/>
              </a:rPr>
              <a:t> /30</a:t>
            </a:r>
            <a:endParaRPr lang="fr-FR" altLang="fr-FR" sz="1828" dirty="0">
              <a:solidFill>
                <a:srgbClr val="FFFFFF"/>
              </a:solidFill>
              <a:latin typeface="Bernard MT Condensed" panose="02050806060905020404" pitchFamily="18" charset="0"/>
              <a:sym typeface="Arial" panose="020B0604020202020204" pitchFamily="34" charset="0"/>
            </a:endParaRPr>
          </a:p>
        </p:txBody>
      </p:sp>
      <p:sp>
        <p:nvSpPr>
          <p:cNvPr id="8195" name="ZoneTexte 1">
            <a:extLst>
              <a:ext uri="{FF2B5EF4-FFF2-40B4-BE49-F238E27FC236}">
                <a16:creationId xmlns:a16="http://schemas.microsoft.com/office/drawing/2014/main" id="{4CD8C180-C48A-9D1A-0AAC-A4A7D227A5D6}"/>
              </a:ext>
            </a:extLst>
          </p:cNvPr>
          <p:cNvSpPr txBox="1">
            <a:spLocks noChangeArrowheads="1"/>
          </p:cNvSpPr>
          <p:nvPr>
            <p:custDataLst>
              <p:tags r:id="rId2"/>
            </p:custDataLst>
          </p:nvPr>
        </p:nvSpPr>
        <p:spPr bwMode="auto">
          <a:xfrm>
            <a:off x="559222" y="138410"/>
            <a:ext cx="7968207" cy="6117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4700"/>
              </a:spcBef>
              <a:buSzPct val="171000"/>
              <a:buFont typeface="Gill Sans" charset="0"/>
              <a:buChar char="•"/>
              <a:defRPr sz="3800">
                <a:solidFill>
                  <a:schemeClr val="tx1"/>
                </a:solidFill>
                <a:latin typeface="Gill Sans" charset="0"/>
                <a:ea typeface="ヒラギノ角ゴ ProN W3" charset="-128"/>
                <a:sym typeface="Gill Sans" charset="0"/>
              </a:defRPr>
            </a:lvl1pPr>
            <a:lvl2pPr marL="742950" indent="-285750">
              <a:spcBef>
                <a:spcPts val="4700"/>
              </a:spcBef>
              <a:buSzPct val="171000"/>
              <a:buFont typeface="Gill Sans" charset="0"/>
              <a:buChar char="•"/>
              <a:defRPr sz="3800">
                <a:solidFill>
                  <a:schemeClr val="tx1"/>
                </a:solidFill>
                <a:latin typeface="Gill Sans" charset="0"/>
                <a:ea typeface="ヒラギノ角ゴ ProN W3" charset="-128"/>
                <a:sym typeface="Gill Sans" charset="0"/>
              </a:defRPr>
            </a:lvl2pPr>
            <a:lvl3pPr marL="1143000" indent="-228600">
              <a:spcBef>
                <a:spcPts val="4700"/>
              </a:spcBef>
              <a:buSzPct val="171000"/>
              <a:buFont typeface="Gill Sans" charset="0"/>
              <a:buChar char="•"/>
              <a:defRPr sz="3800">
                <a:solidFill>
                  <a:schemeClr val="tx1"/>
                </a:solidFill>
                <a:latin typeface="Gill Sans" charset="0"/>
                <a:ea typeface="ヒラギノ角ゴ ProN W3" charset="-128"/>
                <a:sym typeface="Gill Sans" charset="0"/>
              </a:defRPr>
            </a:lvl3pPr>
            <a:lvl4pPr marL="1600200" indent="-228600">
              <a:spcBef>
                <a:spcPts val="4700"/>
              </a:spcBef>
              <a:buSzPct val="171000"/>
              <a:buFont typeface="Gill Sans" charset="0"/>
              <a:buChar char="•"/>
              <a:defRPr sz="3800">
                <a:solidFill>
                  <a:schemeClr val="tx1"/>
                </a:solidFill>
                <a:latin typeface="Gill Sans" charset="0"/>
                <a:ea typeface="ヒラギノ角ゴ ProN W3" charset="-128"/>
                <a:sym typeface="Gill Sans" charset="0"/>
              </a:defRPr>
            </a:lvl4pPr>
            <a:lvl5pPr marL="2057400" indent="-228600">
              <a:spcBef>
                <a:spcPts val="4700"/>
              </a:spcBef>
              <a:buSzPct val="171000"/>
              <a:buFont typeface="Gill Sans" charset="0"/>
              <a:buChar char="•"/>
              <a:defRPr sz="3800">
                <a:solidFill>
                  <a:schemeClr val="tx1"/>
                </a:solidFill>
                <a:latin typeface="Gill Sans" charset="0"/>
                <a:ea typeface="ヒラギノ角ゴ ProN W3" charset="-128"/>
                <a:sym typeface="Gill Sans" charset="0"/>
              </a:defRPr>
            </a:lvl5pPr>
            <a:lvl6pPr marL="2514600" indent="-228600" eaLnBrk="0" fontAlgn="base" hangingPunct="0">
              <a:spcBef>
                <a:spcPts val="4700"/>
              </a:spcBef>
              <a:spcAft>
                <a:spcPct val="0"/>
              </a:spcAft>
              <a:buSzPct val="171000"/>
              <a:buFont typeface="Gill Sans" charset="0"/>
              <a:buChar char="•"/>
              <a:defRPr sz="3800">
                <a:solidFill>
                  <a:schemeClr val="tx1"/>
                </a:solidFill>
                <a:latin typeface="Gill Sans" charset="0"/>
                <a:ea typeface="ヒラギノ角ゴ ProN W3" charset="-128"/>
                <a:sym typeface="Gill Sans" charset="0"/>
              </a:defRPr>
            </a:lvl6pPr>
            <a:lvl7pPr marL="2971800" indent="-228600" eaLnBrk="0" fontAlgn="base" hangingPunct="0">
              <a:spcBef>
                <a:spcPts val="4700"/>
              </a:spcBef>
              <a:spcAft>
                <a:spcPct val="0"/>
              </a:spcAft>
              <a:buSzPct val="171000"/>
              <a:buFont typeface="Gill Sans" charset="0"/>
              <a:buChar char="•"/>
              <a:defRPr sz="3800">
                <a:solidFill>
                  <a:schemeClr val="tx1"/>
                </a:solidFill>
                <a:latin typeface="Gill Sans" charset="0"/>
                <a:ea typeface="ヒラギノ角ゴ ProN W3" charset="-128"/>
                <a:sym typeface="Gill Sans" charset="0"/>
              </a:defRPr>
            </a:lvl7pPr>
            <a:lvl8pPr marL="3429000" indent="-228600" eaLnBrk="0" fontAlgn="base" hangingPunct="0">
              <a:spcBef>
                <a:spcPts val="4700"/>
              </a:spcBef>
              <a:spcAft>
                <a:spcPct val="0"/>
              </a:spcAft>
              <a:buSzPct val="171000"/>
              <a:buFont typeface="Gill Sans" charset="0"/>
              <a:buChar char="•"/>
              <a:defRPr sz="3800">
                <a:solidFill>
                  <a:schemeClr val="tx1"/>
                </a:solidFill>
                <a:latin typeface="Gill Sans" charset="0"/>
                <a:ea typeface="ヒラギノ角ゴ ProN W3" charset="-128"/>
                <a:sym typeface="Gill Sans" charset="0"/>
              </a:defRPr>
            </a:lvl8pPr>
            <a:lvl9pPr marL="3886200" indent="-228600" eaLnBrk="0" fontAlgn="base" hangingPunct="0">
              <a:spcBef>
                <a:spcPts val="4700"/>
              </a:spcBef>
              <a:spcAft>
                <a:spcPct val="0"/>
              </a:spcAft>
              <a:buSzPct val="171000"/>
              <a:buFont typeface="Gill Sans" charset="0"/>
              <a:buChar char="•"/>
              <a:defRPr sz="3800">
                <a:solidFill>
                  <a:schemeClr val="tx1"/>
                </a:solidFill>
                <a:latin typeface="Gill Sans" charset="0"/>
                <a:ea typeface="ヒラギノ角ゴ ProN W3" charset="-128"/>
                <a:sym typeface="Gill Sans" charset="0"/>
              </a:defRPr>
            </a:lvl9pPr>
          </a:lstStyle>
          <a:p>
            <a:pPr eaLnBrk="1" hangingPunct="1">
              <a:spcBef>
                <a:spcPct val="0"/>
              </a:spcBef>
              <a:buSzTx/>
              <a:buFont typeface="Gill Sans" charset="0"/>
              <a:buNone/>
            </a:pPr>
            <a:r>
              <a:rPr lang="en-CA" altLang="fr-FR" sz="3375" b="1" dirty="0">
                <a:solidFill>
                  <a:srgbClr val="FF8000"/>
                </a:solidFill>
                <a:latin typeface="Bernard MT Condensed" panose="02050806060905020404" pitchFamily="18" charset="0"/>
                <a:sym typeface="Arial" panose="020B0604020202020204" pitchFamily="34" charset="0"/>
              </a:rPr>
              <a:t>Grille </a:t>
            </a:r>
            <a:r>
              <a:rPr lang="en-CA" altLang="fr-FR" sz="3375" b="1" dirty="0" err="1">
                <a:solidFill>
                  <a:srgbClr val="FF8000"/>
                </a:solidFill>
                <a:latin typeface="Bernard MT Condensed" panose="02050806060905020404" pitchFamily="18" charset="0"/>
                <a:sym typeface="Arial" panose="020B0604020202020204" pitchFamily="34" charset="0"/>
              </a:rPr>
              <a:t>d’évaluation</a:t>
            </a:r>
            <a:r>
              <a:rPr lang="en-CA" altLang="fr-FR" sz="3375" b="1" dirty="0">
                <a:solidFill>
                  <a:srgbClr val="FF8000"/>
                </a:solidFill>
                <a:latin typeface="Bernard MT Condensed" panose="02050806060905020404" pitchFamily="18" charset="0"/>
                <a:sym typeface="Arial" panose="020B0604020202020204" pitchFamily="34" charset="0"/>
              </a:rPr>
              <a:t> : Micro-</a:t>
            </a:r>
            <a:r>
              <a:rPr lang="en-CA" altLang="fr-FR" sz="3375" b="1" dirty="0" err="1">
                <a:solidFill>
                  <a:srgbClr val="FF8000"/>
                </a:solidFill>
                <a:latin typeface="Bernard MT Condensed" panose="02050806060905020404" pitchFamily="18" charset="0"/>
                <a:sym typeface="Arial" panose="020B0604020202020204" pitchFamily="34" charset="0"/>
              </a:rPr>
              <a:t>ethnographie</a:t>
            </a:r>
            <a:r>
              <a:rPr lang="en-CA" altLang="fr-FR" sz="3375" b="1" dirty="0">
                <a:solidFill>
                  <a:srgbClr val="FF8000"/>
                </a:solidFill>
                <a:latin typeface="Bernard MT Condensed" panose="02050806060905020404" pitchFamily="18" charset="0"/>
                <a:sym typeface="Arial" panose="020B0604020202020204" pitchFamily="34" charset="0"/>
              </a:rPr>
              <a:t> (30%)</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22901087-7FC4-6CF9-3935-C2326F584192}"/>
              </a:ext>
            </a:extLst>
          </p:cNvPr>
          <p:cNvSpPr txBox="1">
            <a:spLocks noChangeArrowheads="1"/>
          </p:cNvSpPr>
          <p:nvPr>
            <p:custDataLst>
              <p:tags r:id="rId1"/>
            </p:custDataLst>
          </p:nvPr>
        </p:nvSpPr>
        <p:spPr bwMode="auto">
          <a:xfrm>
            <a:off x="2999613" y="309860"/>
            <a:ext cx="3361177" cy="6117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4700"/>
              </a:spcBef>
              <a:buSzPct val="171000"/>
              <a:buFont typeface="Gill Sans" charset="0"/>
              <a:buChar char="•"/>
              <a:defRPr sz="3800">
                <a:solidFill>
                  <a:schemeClr val="tx1"/>
                </a:solidFill>
                <a:latin typeface="Gill Sans" charset="0"/>
                <a:ea typeface="ヒラギノ角ゴ ProN W3" charset="-128"/>
                <a:sym typeface="Gill Sans" charset="0"/>
              </a:defRPr>
            </a:lvl1pPr>
            <a:lvl2pPr marL="742950" indent="-285750">
              <a:spcBef>
                <a:spcPts val="4700"/>
              </a:spcBef>
              <a:buSzPct val="171000"/>
              <a:buFont typeface="Gill Sans" charset="0"/>
              <a:buChar char="•"/>
              <a:defRPr sz="3800">
                <a:solidFill>
                  <a:schemeClr val="tx1"/>
                </a:solidFill>
                <a:latin typeface="Gill Sans" charset="0"/>
                <a:ea typeface="ヒラギノ角ゴ ProN W3" charset="-128"/>
                <a:sym typeface="Gill Sans" charset="0"/>
              </a:defRPr>
            </a:lvl2pPr>
            <a:lvl3pPr marL="1143000" indent="-228600">
              <a:spcBef>
                <a:spcPts val="4700"/>
              </a:spcBef>
              <a:buSzPct val="171000"/>
              <a:buFont typeface="Gill Sans" charset="0"/>
              <a:buChar char="•"/>
              <a:defRPr sz="3800">
                <a:solidFill>
                  <a:schemeClr val="tx1"/>
                </a:solidFill>
                <a:latin typeface="Gill Sans" charset="0"/>
                <a:ea typeface="ヒラギノ角ゴ ProN W3" charset="-128"/>
                <a:sym typeface="Gill Sans" charset="0"/>
              </a:defRPr>
            </a:lvl3pPr>
            <a:lvl4pPr marL="1600200" indent="-228600">
              <a:spcBef>
                <a:spcPts val="4700"/>
              </a:spcBef>
              <a:buSzPct val="171000"/>
              <a:buFont typeface="Gill Sans" charset="0"/>
              <a:buChar char="•"/>
              <a:defRPr sz="3800">
                <a:solidFill>
                  <a:schemeClr val="tx1"/>
                </a:solidFill>
                <a:latin typeface="Gill Sans" charset="0"/>
                <a:ea typeface="ヒラギノ角ゴ ProN W3" charset="-128"/>
                <a:sym typeface="Gill Sans" charset="0"/>
              </a:defRPr>
            </a:lvl4pPr>
            <a:lvl5pPr marL="2057400" indent="-228600">
              <a:spcBef>
                <a:spcPts val="4700"/>
              </a:spcBef>
              <a:buSzPct val="171000"/>
              <a:buFont typeface="Gill Sans" charset="0"/>
              <a:buChar char="•"/>
              <a:defRPr sz="3800">
                <a:solidFill>
                  <a:schemeClr val="tx1"/>
                </a:solidFill>
                <a:latin typeface="Gill Sans" charset="0"/>
                <a:ea typeface="ヒラギノ角ゴ ProN W3" charset="-128"/>
                <a:sym typeface="Gill Sans" charset="0"/>
              </a:defRPr>
            </a:lvl5pPr>
            <a:lvl6pPr marL="2514600" indent="-228600" eaLnBrk="0" fontAlgn="base" hangingPunct="0">
              <a:spcBef>
                <a:spcPts val="4700"/>
              </a:spcBef>
              <a:spcAft>
                <a:spcPct val="0"/>
              </a:spcAft>
              <a:buSzPct val="171000"/>
              <a:buFont typeface="Gill Sans" charset="0"/>
              <a:buChar char="•"/>
              <a:defRPr sz="3800">
                <a:solidFill>
                  <a:schemeClr val="tx1"/>
                </a:solidFill>
                <a:latin typeface="Gill Sans" charset="0"/>
                <a:ea typeface="ヒラギノ角ゴ ProN W3" charset="-128"/>
                <a:sym typeface="Gill Sans" charset="0"/>
              </a:defRPr>
            </a:lvl6pPr>
            <a:lvl7pPr marL="2971800" indent="-228600" eaLnBrk="0" fontAlgn="base" hangingPunct="0">
              <a:spcBef>
                <a:spcPts val="4700"/>
              </a:spcBef>
              <a:spcAft>
                <a:spcPct val="0"/>
              </a:spcAft>
              <a:buSzPct val="171000"/>
              <a:buFont typeface="Gill Sans" charset="0"/>
              <a:buChar char="•"/>
              <a:defRPr sz="3800">
                <a:solidFill>
                  <a:schemeClr val="tx1"/>
                </a:solidFill>
                <a:latin typeface="Gill Sans" charset="0"/>
                <a:ea typeface="ヒラギノ角ゴ ProN W3" charset="-128"/>
                <a:sym typeface="Gill Sans" charset="0"/>
              </a:defRPr>
            </a:lvl7pPr>
            <a:lvl8pPr marL="3429000" indent="-228600" eaLnBrk="0" fontAlgn="base" hangingPunct="0">
              <a:spcBef>
                <a:spcPts val="4700"/>
              </a:spcBef>
              <a:spcAft>
                <a:spcPct val="0"/>
              </a:spcAft>
              <a:buSzPct val="171000"/>
              <a:buFont typeface="Gill Sans" charset="0"/>
              <a:buChar char="•"/>
              <a:defRPr sz="3800">
                <a:solidFill>
                  <a:schemeClr val="tx1"/>
                </a:solidFill>
                <a:latin typeface="Gill Sans" charset="0"/>
                <a:ea typeface="ヒラギノ角ゴ ProN W3" charset="-128"/>
                <a:sym typeface="Gill Sans" charset="0"/>
              </a:defRPr>
            </a:lvl8pPr>
            <a:lvl9pPr marL="3886200" indent="-228600" eaLnBrk="0" fontAlgn="base" hangingPunct="0">
              <a:spcBef>
                <a:spcPts val="4700"/>
              </a:spcBef>
              <a:spcAft>
                <a:spcPct val="0"/>
              </a:spcAft>
              <a:buSzPct val="171000"/>
              <a:buFont typeface="Gill Sans" charset="0"/>
              <a:buChar char="•"/>
              <a:defRPr sz="3800">
                <a:solidFill>
                  <a:schemeClr val="tx1"/>
                </a:solidFill>
                <a:latin typeface="Gill Sans" charset="0"/>
                <a:ea typeface="ヒラギノ角ゴ ProN W3" charset="-128"/>
                <a:sym typeface="Gill Sans" charset="0"/>
              </a:defRPr>
            </a:lvl9pPr>
          </a:lstStyle>
          <a:p>
            <a:pPr eaLnBrk="1" hangingPunct="1">
              <a:spcBef>
                <a:spcPct val="0"/>
              </a:spcBef>
              <a:buSzTx/>
              <a:buFont typeface="Gill Sans" charset="0"/>
              <a:buNone/>
            </a:pPr>
            <a:r>
              <a:rPr lang="en-CA" altLang="fr-FR" sz="3375" b="1" dirty="0">
                <a:solidFill>
                  <a:srgbClr val="FF8000"/>
                </a:solidFill>
                <a:latin typeface="Bernard MT Condensed" panose="02050806060905020404" pitchFamily="18" charset="0"/>
                <a:sym typeface="Arial" panose="020B0604020202020204" pitchFamily="34" charset="0"/>
              </a:rPr>
              <a:t>*</a:t>
            </a:r>
            <a:r>
              <a:rPr lang="en-CA" altLang="fr-FR" sz="3375" b="1" dirty="0" err="1">
                <a:solidFill>
                  <a:srgbClr val="FF8000"/>
                </a:solidFill>
                <a:latin typeface="Bernard MT Condensed" panose="02050806060905020404" pitchFamily="18" charset="0"/>
                <a:sym typeface="Arial" panose="020B0604020202020204" pitchFamily="34" charset="0"/>
              </a:rPr>
              <a:t>Problématisation</a:t>
            </a:r>
            <a:r>
              <a:rPr lang="en-CA" altLang="fr-FR" sz="3375" b="1" dirty="0">
                <a:solidFill>
                  <a:srgbClr val="FF8000"/>
                </a:solidFill>
                <a:latin typeface="Bernard MT Condensed" panose="02050806060905020404" pitchFamily="18" charset="0"/>
                <a:sym typeface="Arial" panose="020B0604020202020204" pitchFamily="34" charset="0"/>
              </a:rPr>
              <a:t> </a:t>
            </a:r>
          </a:p>
        </p:txBody>
      </p:sp>
      <p:sp>
        <p:nvSpPr>
          <p:cNvPr id="4" name="ZoneTexte 3">
            <a:extLst>
              <a:ext uri="{FF2B5EF4-FFF2-40B4-BE49-F238E27FC236}">
                <a16:creationId xmlns:a16="http://schemas.microsoft.com/office/drawing/2014/main" id="{511949A6-38DC-7BE8-03AC-68C72C0DD6C8}"/>
              </a:ext>
            </a:extLst>
          </p:cNvPr>
          <p:cNvSpPr txBox="1"/>
          <p:nvPr>
            <p:custDataLst>
              <p:tags r:id="rId2"/>
            </p:custDataLst>
          </p:nvPr>
        </p:nvSpPr>
        <p:spPr>
          <a:xfrm>
            <a:off x="357187" y="1071607"/>
            <a:ext cx="8429625" cy="5359224"/>
          </a:xfrm>
          <a:prstGeom prst="rect">
            <a:avLst/>
          </a:prstGeom>
          <a:noFill/>
        </p:spPr>
        <p:txBody>
          <a:bodyPr wrap="square">
            <a:spAutoFit/>
          </a:bodyPr>
          <a:lstStyle/>
          <a:p>
            <a:pPr marL="0" marR="0" fontAlgn="base">
              <a:lnSpc>
                <a:spcPct val="107000"/>
              </a:lnSpc>
              <a:spcBef>
                <a:spcPts val="0"/>
              </a:spcBef>
              <a:spcAft>
                <a:spcPts val="0"/>
              </a:spcAft>
            </a:pPr>
            <a:r>
              <a:rPr lang="fr-CA" sz="1400" dirty="0">
                <a:effectLst/>
                <a:latin typeface="Aptos" panose="020B0004020202020204" pitchFamily="34" charset="0"/>
                <a:ea typeface="Times New Roman" panose="02020603050405020304" pitchFamily="18" charset="0"/>
              </a:rPr>
              <a:t>La problématique vous permet d'amorcer la réflexion. </a:t>
            </a:r>
            <a:br>
              <a:rPr lang="fr-CA" sz="1400" dirty="0">
                <a:effectLst/>
                <a:latin typeface="Aptos" panose="020B0004020202020204" pitchFamily="34" charset="0"/>
                <a:ea typeface="Times New Roman" panose="02020603050405020304" pitchFamily="18" charset="0"/>
              </a:rPr>
            </a:br>
            <a:r>
              <a:rPr lang="fr-CA" sz="1400" dirty="0">
                <a:effectLst/>
                <a:latin typeface="Aptos" panose="020B0004020202020204" pitchFamily="34" charset="0"/>
                <a:ea typeface="Times New Roman" panose="02020603050405020304" pitchFamily="18" charset="0"/>
              </a:rPr>
              <a:t>Avant de présenter la littérature existante, c'est le moment de poser le problème. </a:t>
            </a:r>
            <a:br>
              <a:rPr lang="fr-CA" sz="1400" dirty="0">
                <a:effectLst/>
                <a:latin typeface="Aptos" panose="020B0004020202020204" pitchFamily="34" charset="0"/>
                <a:ea typeface="Times New Roman" panose="02020603050405020304" pitchFamily="18" charset="0"/>
              </a:rPr>
            </a:br>
            <a:r>
              <a:rPr lang="fr-CA" sz="1400" dirty="0">
                <a:effectLst/>
                <a:latin typeface="Aptos" panose="020B0004020202020204" pitchFamily="34" charset="0"/>
                <a:ea typeface="Times New Roman" panose="02020603050405020304" pitchFamily="18" charset="0"/>
              </a:rPr>
              <a:t>Un problème que vous tenterez de "résoudre" dans votre analyse critique basée sur vos observations. </a:t>
            </a:r>
            <a:endParaRPr lang="fr-CA" sz="1400" dirty="0">
              <a:effectLst/>
              <a:latin typeface="Times New Roman" panose="02020603050405020304" pitchFamily="18" charset="0"/>
              <a:ea typeface="Calibri" panose="020F0502020204030204" pitchFamily="34" charset="0"/>
            </a:endParaRPr>
          </a:p>
          <a:p>
            <a:pPr marL="0" marR="0" fontAlgn="base">
              <a:lnSpc>
                <a:spcPct val="107000"/>
              </a:lnSpc>
              <a:spcBef>
                <a:spcPts val="0"/>
              </a:spcBef>
              <a:spcAft>
                <a:spcPts val="0"/>
              </a:spcAft>
            </a:pPr>
            <a:r>
              <a:rPr lang="fr-CA" sz="1400" dirty="0">
                <a:effectLst/>
                <a:latin typeface="Aptos" panose="020B0004020202020204" pitchFamily="34" charset="0"/>
                <a:ea typeface="Times New Roman" panose="02020603050405020304" pitchFamily="18" charset="0"/>
              </a:rPr>
              <a:t>(La problématique et l'analyse sont en dialogue, un dialogue qui est renforcé par la revue de littérature). </a:t>
            </a:r>
            <a:endParaRPr lang="fr-CA" sz="1400" dirty="0">
              <a:effectLst/>
              <a:latin typeface="Times New Roman" panose="02020603050405020304" pitchFamily="18" charset="0"/>
              <a:ea typeface="Calibri" panose="020F0502020204030204" pitchFamily="34" charset="0"/>
            </a:endParaRPr>
          </a:p>
          <a:p>
            <a:pPr marL="0" marR="0" fontAlgn="base">
              <a:lnSpc>
                <a:spcPct val="107000"/>
              </a:lnSpc>
              <a:spcBef>
                <a:spcPts val="0"/>
              </a:spcBef>
              <a:spcAft>
                <a:spcPts val="0"/>
              </a:spcAft>
            </a:pPr>
            <a:r>
              <a:rPr lang="fr-CA" sz="1400" dirty="0">
                <a:effectLst/>
                <a:latin typeface="Aptos" panose="020B0004020202020204" pitchFamily="34" charset="0"/>
                <a:ea typeface="Times New Roman" panose="02020603050405020304" pitchFamily="18" charset="0"/>
              </a:rPr>
              <a:t> </a:t>
            </a:r>
            <a:endParaRPr lang="fr-CA" sz="1400" dirty="0">
              <a:effectLst/>
              <a:latin typeface="Times New Roman" panose="02020603050405020304" pitchFamily="18" charset="0"/>
              <a:ea typeface="Calibri" panose="020F0502020204030204" pitchFamily="34" charset="0"/>
            </a:endParaRPr>
          </a:p>
          <a:p>
            <a:pPr marL="0" marR="0" fontAlgn="base">
              <a:lnSpc>
                <a:spcPct val="107000"/>
              </a:lnSpc>
              <a:spcBef>
                <a:spcPts val="0"/>
              </a:spcBef>
              <a:spcAft>
                <a:spcPts val="0"/>
              </a:spcAft>
            </a:pPr>
            <a:r>
              <a:rPr lang="fr-CA" sz="1400" dirty="0">
                <a:effectLst/>
                <a:latin typeface="Aptos" panose="020B0004020202020204" pitchFamily="34" charset="0"/>
                <a:ea typeface="Times New Roman" panose="02020603050405020304" pitchFamily="18" charset="0"/>
              </a:rPr>
              <a:t>Il est bénéfique de revisiter la problématique avec les "résultats" de l'analyse en tête. </a:t>
            </a:r>
            <a:endParaRPr lang="fr-CA" sz="1400" dirty="0">
              <a:effectLst/>
              <a:latin typeface="Times New Roman" panose="02020603050405020304" pitchFamily="18" charset="0"/>
              <a:ea typeface="Calibri" panose="020F0502020204030204" pitchFamily="34" charset="0"/>
            </a:endParaRPr>
          </a:p>
          <a:p>
            <a:pPr marL="0" marR="0" fontAlgn="base">
              <a:lnSpc>
                <a:spcPct val="107000"/>
              </a:lnSpc>
              <a:spcBef>
                <a:spcPts val="0"/>
              </a:spcBef>
              <a:spcAft>
                <a:spcPts val="0"/>
              </a:spcAft>
            </a:pPr>
            <a:r>
              <a:rPr lang="fr-CA" sz="1400" dirty="0">
                <a:effectLst/>
                <a:latin typeface="Aptos" panose="020B0004020202020204" pitchFamily="34" charset="0"/>
                <a:ea typeface="Times New Roman" panose="02020603050405020304" pitchFamily="18" charset="0"/>
              </a:rPr>
              <a:t>Ça peut sembler contre-intuitif, mais une bonne introduction à notre analyse (ou une bonne problématique) nous apparait plus claire à la fin du processus. C'est souvent nécessaire d'avoir un brouillon pour pouvoir avancer dans l'écriture, mais c'est en revisitant la problématique à la lumière des résultats que le texte devient plus solide (surtout dans le cas d'une recherche inductive). </a:t>
            </a:r>
            <a:endParaRPr lang="fr-CA" sz="1400" dirty="0">
              <a:effectLst/>
              <a:latin typeface="Times New Roman" panose="02020603050405020304" pitchFamily="18" charset="0"/>
              <a:ea typeface="Calibri" panose="020F0502020204030204" pitchFamily="34" charset="0"/>
            </a:endParaRPr>
          </a:p>
          <a:p>
            <a:pPr marL="0" marR="0" fontAlgn="base">
              <a:lnSpc>
                <a:spcPct val="107000"/>
              </a:lnSpc>
              <a:spcBef>
                <a:spcPts val="0"/>
              </a:spcBef>
              <a:spcAft>
                <a:spcPts val="0"/>
              </a:spcAft>
            </a:pPr>
            <a:r>
              <a:rPr lang="fr-CA" sz="1400" dirty="0">
                <a:effectLst/>
                <a:latin typeface="Aptos" panose="020B0004020202020204" pitchFamily="34" charset="0"/>
                <a:ea typeface="Times New Roman" panose="02020603050405020304" pitchFamily="18" charset="0"/>
              </a:rPr>
              <a:t> </a:t>
            </a:r>
            <a:endParaRPr lang="fr-CA" sz="1400" dirty="0">
              <a:effectLst/>
              <a:latin typeface="Times New Roman" panose="02020603050405020304" pitchFamily="18" charset="0"/>
              <a:ea typeface="Calibri" panose="020F0502020204030204" pitchFamily="34" charset="0"/>
            </a:endParaRPr>
          </a:p>
          <a:p>
            <a:pPr marL="0" marR="0" fontAlgn="base">
              <a:lnSpc>
                <a:spcPct val="107000"/>
              </a:lnSpc>
              <a:spcBef>
                <a:spcPts val="0"/>
              </a:spcBef>
              <a:spcAft>
                <a:spcPts val="0"/>
              </a:spcAft>
            </a:pPr>
            <a:r>
              <a:rPr lang="fr-CA" sz="1400" dirty="0">
                <a:effectLst/>
                <a:latin typeface="Aptos" panose="020B0004020202020204" pitchFamily="34" charset="0"/>
                <a:ea typeface="Times New Roman" panose="02020603050405020304" pitchFamily="18" charset="0"/>
              </a:rPr>
              <a:t>Concrètement, vous devez utiliser la problématique pour creuser le (1) "quoi" et le (2) "pourquoi" de votre recherche.</a:t>
            </a:r>
            <a:endParaRPr lang="fr-CA" sz="1400" dirty="0">
              <a:effectLst/>
              <a:latin typeface="Times New Roman" panose="02020603050405020304" pitchFamily="18" charset="0"/>
              <a:ea typeface="Calibri" panose="020F0502020204030204" pitchFamily="34" charset="0"/>
            </a:endParaRPr>
          </a:p>
          <a:p>
            <a:pPr marL="342900" marR="0" lvl="0" indent="-342900" fontAlgn="base">
              <a:lnSpc>
                <a:spcPct val="107000"/>
              </a:lnSpc>
              <a:spcBef>
                <a:spcPts val="0"/>
              </a:spcBef>
              <a:spcAft>
                <a:spcPts val="800"/>
              </a:spcAft>
              <a:buFont typeface="+mj-lt"/>
              <a:buAutoNum type="arabicPeriod"/>
              <a:tabLst>
                <a:tab pos="457200" algn="l"/>
              </a:tabLst>
            </a:pPr>
            <a:r>
              <a:rPr lang="fr-CA" sz="1400" b="1" dirty="0">
                <a:effectLst/>
                <a:latin typeface="Aptos" panose="020B0004020202020204" pitchFamily="34" charset="0"/>
                <a:ea typeface="Times New Roman" panose="02020603050405020304" pitchFamily="18" charset="0"/>
                <a:cs typeface="Segoe UI" panose="020B0502040204020203" pitchFamily="34" charset="0"/>
              </a:rPr>
              <a:t>Quoi ? </a:t>
            </a:r>
            <a:r>
              <a:rPr lang="fr-CA" sz="1400" dirty="0">
                <a:effectLst/>
                <a:latin typeface="Aptos" panose="020B0004020202020204" pitchFamily="34" charset="0"/>
                <a:ea typeface="Times New Roman" panose="02020603050405020304" pitchFamily="18" charset="0"/>
                <a:cs typeface="Segoe UI" panose="020B0502040204020203" pitchFamily="34" charset="0"/>
              </a:rPr>
              <a:t>Précisez les aspects de ces comportements que vous trouvez intrigants ou dignes d'exploration. On voit ici l'importance d'avoir déjà une bonne idée de l'analyse et des découvertes faites sur le terrain. Il ne s'agit pas de remplacer l'analyse, mais de formuler des questions (ou </a:t>
            </a:r>
            <a:r>
              <a:rPr lang="fr-CA" sz="1400" b="1" dirty="0">
                <a:effectLst/>
                <a:latin typeface="Aptos" panose="020B0004020202020204" pitchFamily="34" charset="0"/>
                <a:ea typeface="Times New Roman" panose="02020603050405020304" pitchFamily="18" charset="0"/>
                <a:cs typeface="Segoe UI" panose="020B0502040204020203" pitchFamily="34" charset="0"/>
              </a:rPr>
              <a:t>sous-questions</a:t>
            </a:r>
            <a:r>
              <a:rPr lang="fr-CA" sz="1400" dirty="0">
                <a:effectLst/>
                <a:latin typeface="Aptos" panose="020B0004020202020204" pitchFamily="34" charset="0"/>
                <a:ea typeface="Times New Roman" panose="02020603050405020304" pitchFamily="18" charset="0"/>
                <a:cs typeface="Segoe UI" panose="020B0502040204020203" pitchFamily="34" charset="0"/>
              </a:rPr>
              <a:t>) plus précises vers lesquelles vous nous guiderez dans votre texte. </a:t>
            </a:r>
            <a:endParaRPr lang="fr-CA" sz="1400" dirty="0">
              <a:effectLst/>
              <a:latin typeface="Times New Roman" panose="02020603050405020304" pitchFamily="18" charset="0"/>
              <a:ea typeface="Calibri" panose="020F0502020204030204" pitchFamily="34" charset="0"/>
            </a:endParaRPr>
          </a:p>
          <a:p>
            <a:pPr marL="342900" marR="0" lvl="0" indent="-342900" fontAlgn="base">
              <a:lnSpc>
                <a:spcPct val="107000"/>
              </a:lnSpc>
              <a:spcBef>
                <a:spcPts val="0"/>
              </a:spcBef>
              <a:spcAft>
                <a:spcPts val="800"/>
              </a:spcAft>
              <a:buFont typeface="+mj-lt"/>
              <a:buAutoNum type="arabicPeriod"/>
              <a:tabLst>
                <a:tab pos="457200" algn="l"/>
              </a:tabLst>
            </a:pPr>
            <a:r>
              <a:rPr lang="fr-CA" sz="1400" b="1" dirty="0">
                <a:effectLst/>
                <a:latin typeface="Aptos" panose="020B0004020202020204" pitchFamily="34" charset="0"/>
                <a:ea typeface="Times New Roman" panose="02020603050405020304" pitchFamily="18" charset="0"/>
                <a:cs typeface="Segoe UI" panose="020B0502040204020203" pitchFamily="34" charset="0"/>
              </a:rPr>
              <a:t>Pourquoi ?</a:t>
            </a:r>
            <a:r>
              <a:rPr lang="fr-CA" sz="1400" dirty="0">
                <a:effectLst/>
                <a:latin typeface="Aptos" panose="020B0004020202020204" pitchFamily="34" charset="0"/>
                <a:ea typeface="Times New Roman" panose="02020603050405020304" pitchFamily="18" charset="0"/>
                <a:cs typeface="Segoe UI" panose="020B0502040204020203" pitchFamily="34" charset="0"/>
              </a:rPr>
              <a:t> Expliquez l'importance de votre recherche. Pourquoi est-il pertinent (au XXIe siècle) d'examiner les comportements, les interactions ou les normes sur votre terrain ? Quel éclairage votre recherche peut-elle apporter sur un contexte plus </a:t>
            </a:r>
            <a:r>
              <a:rPr lang="fr-CA" sz="1400" b="1" dirty="0">
                <a:effectLst/>
                <a:latin typeface="Aptos" panose="020B0004020202020204" pitchFamily="34" charset="0"/>
                <a:ea typeface="Times New Roman" panose="02020603050405020304" pitchFamily="18" charset="0"/>
                <a:cs typeface="Segoe UI" panose="020B0502040204020203" pitchFamily="34" charset="0"/>
              </a:rPr>
              <a:t>général</a:t>
            </a:r>
            <a:r>
              <a:rPr lang="fr-CA" sz="1400" dirty="0">
                <a:effectLst/>
                <a:latin typeface="Aptos" panose="020B0004020202020204" pitchFamily="34" charset="0"/>
                <a:ea typeface="Times New Roman" panose="02020603050405020304" pitchFamily="18" charset="0"/>
                <a:cs typeface="Segoe UI" panose="020B0502040204020203" pitchFamily="34" charset="0"/>
              </a:rPr>
              <a:t> ou sur d'autres contextes/lieux similaires ? </a:t>
            </a:r>
            <a:endParaRPr lang="fr-CA" sz="1400" dirty="0">
              <a:effectLst/>
              <a:latin typeface="Times New Roman" panose="02020603050405020304" pitchFamily="18" charset="0"/>
              <a:ea typeface="Calibri" panose="020F0502020204030204" pitchFamily="34" charset="0"/>
            </a:endParaRPr>
          </a:p>
          <a:p>
            <a:pPr marL="457200" marR="0" fontAlgn="base">
              <a:lnSpc>
                <a:spcPct val="107000"/>
              </a:lnSpc>
              <a:spcBef>
                <a:spcPts val="0"/>
              </a:spcBef>
              <a:spcAft>
                <a:spcPts val="800"/>
              </a:spcAft>
            </a:pPr>
            <a:r>
              <a:rPr lang="fr-CA" sz="1400" dirty="0">
                <a:effectLst/>
                <a:latin typeface="Aptos" panose="020B0004020202020204" pitchFamily="34" charset="0"/>
                <a:ea typeface="Times New Roman" panose="02020603050405020304" pitchFamily="18" charset="0"/>
                <a:cs typeface="Segoe UI" panose="020B0502040204020203" pitchFamily="34" charset="0"/>
              </a:rPr>
              <a:t>Il s’agit également d’une section où vous devez commencer à établir des </a:t>
            </a:r>
            <a:r>
              <a:rPr lang="fr-CA" sz="1400" b="1" dirty="0">
                <a:effectLst/>
                <a:latin typeface="Aptos" panose="020B0004020202020204" pitchFamily="34" charset="0"/>
                <a:ea typeface="Times New Roman" panose="02020603050405020304" pitchFamily="18" charset="0"/>
                <a:cs typeface="Segoe UI" panose="020B0502040204020203" pitchFamily="34" charset="0"/>
              </a:rPr>
              <a:t>liens</a:t>
            </a:r>
            <a:r>
              <a:rPr lang="fr-CA" sz="1400" dirty="0">
                <a:effectLst/>
                <a:latin typeface="Aptos" panose="020B0004020202020204" pitchFamily="34" charset="0"/>
                <a:ea typeface="Times New Roman" panose="02020603050405020304" pitchFamily="18" charset="0"/>
                <a:cs typeface="Segoe UI" panose="020B0502040204020203" pitchFamily="34" charset="0"/>
              </a:rPr>
              <a:t> entre votre terrain et les concepts théoriques ou les écoles de pensée abordées dans le cours.</a:t>
            </a:r>
            <a:endParaRPr lang="fr-CA" sz="14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40488277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97BDED09-0FAB-CA61-8E47-C9B1655AD6F7}"/>
              </a:ext>
            </a:extLst>
          </p:cNvPr>
          <p:cNvSpPr txBox="1">
            <a:spLocks noChangeArrowheads="1"/>
          </p:cNvSpPr>
          <p:nvPr>
            <p:custDataLst>
              <p:tags r:id="rId1"/>
            </p:custDataLst>
          </p:nvPr>
        </p:nvSpPr>
        <p:spPr bwMode="auto">
          <a:xfrm>
            <a:off x="2826971" y="181273"/>
            <a:ext cx="3490058" cy="6117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4700"/>
              </a:spcBef>
              <a:buSzPct val="171000"/>
              <a:buFont typeface="Gill Sans" charset="0"/>
              <a:buChar char="•"/>
              <a:defRPr sz="3800">
                <a:solidFill>
                  <a:schemeClr val="tx1"/>
                </a:solidFill>
                <a:latin typeface="Gill Sans" charset="0"/>
                <a:ea typeface="ヒラギノ角ゴ ProN W3" charset="-128"/>
                <a:sym typeface="Gill Sans" charset="0"/>
              </a:defRPr>
            </a:lvl1pPr>
            <a:lvl2pPr marL="742950" indent="-285750">
              <a:spcBef>
                <a:spcPts val="4700"/>
              </a:spcBef>
              <a:buSzPct val="171000"/>
              <a:buFont typeface="Gill Sans" charset="0"/>
              <a:buChar char="•"/>
              <a:defRPr sz="3800">
                <a:solidFill>
                  <a:schemeClr val="tx1"/>
                </a:solidFill>
                <a:latin typeface="Gill Sans" charset="0"/>
                <a:ea typeface="ヒラギノ角ゴ ProN W3" charset="-128"/>
                <a:sym typeface="Gill Sans" charset="0"/>
              </a:defRPr>
            </a:lvl2pPr>
            <a:lvl3pPr marL="1143000" indent="-228600">
              <a:spcBef>
                <a:spcPts val="4700"/>
              </a:spcBef>
              <a:buSzPct val="171000"/>
              <a:buFont typeface="Gill Sans" charset="0"/>
              <a:buChar char="•"/>
              <a:defRPr sz="3800">
                <a:solidFill>
                  <a:schemeClr val="tx1"/>
                </a:solidFill>
                <a:latin typeface="Gill Sans" charset="0"/>
                <a:ea typeface="ヒラギノ角ゴ ProN W3" charset="-128"/>
                <a:sym typeface="Gill Sans" charset="0"/>
              </a:defRPr>
            </a:lvl3pPr>
            <a:lvl4pPr marL="1600200" indent="-228600">
              <a:spcBef>
                <a:spcPts val="4700"/>
              </a:spcBef>
              <a:buSzPct val="171000"/>
              <a:buFont typeface="Gill Sans" charset="0"/>
              <a:buChar char="•"/>
              <a:defRPr sz="3800">
                <a:solidFill>
                  <a:schemeClr val="tx1"/>
                </a:solidFill>
                <a:latin typeface="Gill Sans" charset="0"/>
                <a:ea typeface="ヒラギノ角ゴ ProN W3" charset="-128"/>
                <a:sym typeface="Gill Sans" charset="0"/>
              </a:defRPr>
            </a:lvl4pPr>
            <a:lvl5pPr marL="2057400" indent="-228600">
              <a:spcBef>
                <a:spcPts val="4700"/>
              </a:spcBef>
              <a:buSzPct val="171000"/>
              <a:buFont typeface="Gill Sans" charset="0"/>
              <a:buChar char="•"/>
              <a:defRPr sz="3800">
                <a:solidFill>
                  <a:schemeClr val="tx1"/>
                </a:solidFill>
                <a:latin typeface="Gill Sans" charset="0"/>
                <a:ea typeface="ヒラギノ角ゴ ProN W3" charset="-128"/>
                <a:sym typeface="Gill Sans" charset="0"/>
              </a:defRPr>
            </a:lvl5pPr>
            <a:lvl6pPr marL="2514600" indent="-228600" eaLnBrk="0" fontAlgn="base" hangingPunct="0">
              <a:spcBef>
                <a:spcPts val="4700"/>
              </a:spcBef>
              <a:spcAft>
                <a:spcPct val="0"/>
              </a:spcAft>
              <a:buSzPct val="171000"/>
              <a:buFont typeface="Gill Sans" charset="0"/>
              <a:buChar char="•"/>
              <a:defRPr sz="3800">
                <a:solidFill>
                  <a:schemeClr val="tx1"/>
                </a:solidFill>
                <a:latin typeface="Gill Sans" charset="0"/>
                <a:ea typeface="ヒラギノ角ゴ ProN W3" charset="-128"/>
                <a:sym typeface="Gill Sans" charset="0"/>
              </a:defRPr>
            </a:lvl6pPr>
            <a:lvl7pPr marL="2971800" indent="-228600" eaLnBrk="0" fontAlgn="base" hangingPunct="0">
              <a:spcBef>
                <a:spcPts val="4700"/>
              </a:spcBef>
              <a:spcAft>
                <a:spcPct val="0"/>
              </a:spcAft>
              <a:buSzPct val="171000"/>
              <a:buFont typeface="Gill Sans" charset="0"/>
              <a:buChar char="•"/>
              <a:defRPr sz="3800">
                <a:solidFill>
                  <a:schemeClr val="tx1"/>
                </a:solidFill>
                <a:latin typeface="Gill Sans" charset="0"/>
                <a:ea typeface="ヒラギノ角ゴ ProN W3" charset="-128"/>
                <a:sym typeface="Gill Sans" charset="0"/>
              </a:defRPr>
            </a:lvl7pPr>
            <a:lvl8pPr marL="3429000" indent="-228600" eaLnBrk="0" fontAlgn="base" hangingPunct="0">
              <a:spcBef>
                <a:spcPts val="4700"/>
              </a:spcBef>
              <a:spcAft>
                <a:spcPct val="0"/>
              </a:spcAft>
              <a:buSzPct val="171000"/>
              <a:buFont typeface="Gill Sans" charset="0"/>
              <a:buChar char="•"/>
              <a:defRPr sz="3800">
                <a:solidFill>
                  <a:schemeClr val="tx1"/>
                </a:solidFill>
                <a:latin typeface="Gill Sans" charset="0"/>
                <a:ea typeface="ヒラギノ角ゴ ProN W3" charset="-128"/>
                <a:sym typeface="Gill Sans" charset="0"/>
              </a:defRPr>
            </a:lvl8pPr>
            <a:lvl9pPr marL="3886200" indent="-228600" eaLnBrk="0" fontAlgn="base" hangingPunct="0">
              <a:spcBef>
                <a:spcPts val="4700"/>
              </a:spcBef>
              <a:spcAft>
                <a:spcPct val="0"/>
              </a:spcAft>
              <a:buSzPct val="171000"/>
              <a:buFont typeface="Gill Sans" charset="0"/>
              <a:buChar char="•"/>
              <a:defRPr sz="3800">
                <a:solidFill>
                  <a:schemeClr val="tx1"/>
                </a:solidFill>
                <a:latin typeface="Gill Sans" charset="0"/>
                <a:ea typeface="ヒラギノ角ゴ ProN W3" charset="-128"/>
                <a:sym typeface="Gill Sans" charset="0"/>
              </a:defRPr>
            </a:lvl9pPr>
          </a:lstStyle>
          <a:p>
            <a:pPr eaLnBrk="1" hangingPunct="1">
              <a:spcBef>
                <a:spcPct val="0"/>
              </a:spcBef>
              <a:buSzTx/>
              <a:buFont typeface="Gill Sans" charset="0"/>
              <a:buNone/>
            </a:pPr>
            <a:r>
              <a:rPr lang="en-CA" altLang="fr-FR" sz="3375" b="1" dirty="0">
                <a:solidFill>
                  <a:srgbClr val="FF8000"/>
                </a:solidFill>
                <a:latin typeface="Bernard MT Condensed" panose="02050806060905020404" pitchFamily="18" charset="0"/>
                <a:sym typeface="Arial" panose="020B0604020202020204" pitchFamily="34" charset="0"/>
              </a:rPr>
              <a:t>Banque de concepts</a:t>
            </a:r>
          </a:p>
        </p:txBody>
      </p:sp>
      <p:sp>
        <p:nvSpPr>
          <p:cNvPr id="3" name="ZoneTexte 2">
            <a:extLst>
              <a:ext uri="{FF2B5EF4-FFF2-40B4-BE49-F238E27FC236}">
                <a16:creationId xmlns:a16="http://schemas.microsoft.com/office/drawing/2014/main" id="{A4BCFC22-9BF2-22EA-45C7-AA8DC354D3AF}"/>
              </a:ext>
            </a:extLst>
          </p:cNvPr>
          <p:cNvSpPr txBox="1">
            <a:spLocks noChangeArrowheads="1"/>
          </p:cNvSpPr>
          <p:nvPr>
            <p:custDataLst>
              <p:tags r:id="rId2"/>
            </p:custDataLst>
          </p:nvPr>
        </p:nvSpPr>
        <p:spPr bwMode="auto">
          <a:xfrm>
            <a:off x="-11230" y="837928"/>
            <a:ext cx="4571999" cy="81560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ts val="4700"/>
              </a:spcBef>
              <a:buSzPct val="171000"/>
              <a:buFont typeface="Gill Sans" charset="0"/>
              <a:buChar char="•"/>
              <a:defRPr sz="3800">
                <a:solidFill>
                  <a:schemeClr val="tx1"/>
                </a:solidFill>
                <a:latin typeface="Gill Sans" charset="0"/>
                <a:ea typeface="ヒラギノ角ゴ ProN W3" charset="-128"/>
                <a:sym typeface="Gill Sans" charset="0"/>
              </a:defRPr>
            </a:lvl1pPr>
            <a:lvl2pPr marL="742950" indent="-285750">
              <a:spcBef>
                <a:spcPts val="4700"/>
              </a:spcBef>
              <a:buSzPct val="171000"/>
              <a:buFont typeface="Gill Sans" charset="0"/>
              <a:buChar char="•"/>
              <a:defRPr sz="3800">
                <a:solidFill>
                  <a:schemeClr val="tx1"/>
                </a:solidFill>
                <a:latin typeface="Gill Sans" charset="0"/>
                <a:ea typeface="ヒラギノ角ゴ ProN W3" charset="-128"/>
                <a:sym typeface="Gill Sans" charset="0"/>
              </a:defRPr>
            </a:lvl2pPr>
            <a:lvl3pPr marL="1143000" indent="-228600">
              <a:spcBef>
                <a:spcPts val="4700"/>
              </a:spcBef>
              <a:buSzPct val="171000"/>
              <a:buFont typeface="Gill Sans" charset="0"/>
              <a:buChar char="•"/>
              <a:defRPr sz="3800">
                <a:solidFill>
                  <a:schemeClr val="tx1"/>
                </a:solidFill>
                <a:latin typeface="Gill Sans" charset="0"/>
                <a:ea typeface="ヒラギノ角ゴ ProN W3" charset="-128"/>
                <a:sym typeface="Gill Sans" charset="0"/>
              </a:defRPr>
            </a:lvl3pPr>
            <a:lvl4pPr marL="1600200" indent="-228600">
              <a:spcBef>
                <a:spcPts val="4700"/>
              </a:spcBef>
              <a:buSzPct val="171000"/>
              <a:buFont typeface="Gill Sans" charset="0"/>
              <a:buChar char="•"/>
              <a:defRPr sz="3800">
                <a:solidFill>
                  <a:schemeClr val="tx1"/>
                </a:solidFill>
                <a:latin typeface="Gill Sans" charset="0"/>
                <a:ea typeface="ヒラギノ角ゴ ProN W3" charset="-128"/>
                <a:sym typeface="Gill Sans" charset="0"/>
              </a:defRPr>
            </a:lvl4pPr>
            <a:lvl5pPr marL="2057400" indent="-228600">
              <a:spcBef>
                <a:spcPts val="4700"/>
              </a:spcBef>
              <a:buSzPct val="171000"/>
              <a:buFont typeface="Gill Sans" charset="0"/>
              <a:buChar char="•"/>
              <a:defRPr sz="3800">
                <a:solidFill>
                  <a:schemeClr val="tx1"/>
                </a:solidFill>
                <a:latin typeface="Gill Sans" charset="0"/>
                <a:ea typeface="ヒラギノ角ゴ ProN W3" charset="-128"/>
                <a:sym typeface="Gill Sans" charset="0"/>
              </a:defRPr>
            </a:lvl5pPr>
            <a:lvl6pPr marL="2514600" indent="-228600" eaLnBrk="0" fontAlgn="base" hangingPunct="0">
              <a:spcBef>
                <a:spcPts val="4700"/>
              </a:spcBef>
              <a:spcAft>
                <a:spcPct val="0"/>
              </a:spcAft>
              <a:buSzPct val="171000"/>
              <a:buFont typeface="Gill Sans" charset="0"/>
              <a:buChar char="•"/>
              <a:defRPr sz="3800">
                <a:solidFill>
                  <a:schemeClr val="tx1"/>
                </a:solidFill>
                <a:latin typeface="Gill Sans" charset="0"/>
                <a:ea typeface="ヒラギノ角ゴ ProN W3" charset="-128"/>
                <a:sym typeface="Gill Sans" charset="0"/>
              </a:defRPr>
            </a:lvl6pPr>
            <a:lvl7pPr marL="2971800" indent="-228600" eaLnBrk="0" fontAlgn="base" hangingPunct="0">
              <a:spcBef>
                <a:spcPts val="4700"/>
              </a:spcBef>
              <a:spcAft>
                <a:spcPct val="0"/>
              </a:spcAft>
              <a:buSzPct val="171000"/>
              <a:buFont typeface="Gill Sans" charset="0"/>
              <a:buChar char="•"/>
              <a:defRPr sz="3800">
                <a:solidFill>
                  <a:schemeClr val="tx1"/>
                </a:solidFill>
                <a:latin typeface="Gill Sans" charset="0"/>
                <a:ea typeface="ヒラギノ角ゴ ProN W3" charset="-128"/>
                <a:sym typeface="Gill Sans" charset="0"/>
              </a:defRPr>
            </a:lvl7pPr>
            <a:lvl8pPr marL="3429000" indent="-228600" eaLnBrk="0" fontAlgn="base" hangingPunct="0">
              <a:spcBef>
                <a:spcPts val="4700"/>
              </a:spcBef>
              <a:spcAft>
                <a:spcPct val="0"/>
              </a:spcAft>
              <a:buSzPct val="171000"/>
              <a:buFont typeface="Gill Sans" charset="0"/>
              <a:buChar char="•"/>
              <a:defRPr sz="3800">
                <a:solidFill>
                  <a:schemeClr val="tx1"/>
                </a:solidFill>
                <a:latin typeface="Gill Sans" charset="0"/>
                <a:ea typeface="ヒラギノ角ゴ ProN W3" charset="-128"/>
                <a:sym typeface="Gill Sans" charset="0"/>
              </a:defRPr>
            </a:lvl8pPr>
            <a:lvl9pPr marL="3886200" indent="-228600" eaLnBrk="0" fontAlgn="base" hangingPunct="0">
              <a:spcBef>
                <a:spcPts val="4700"/>
              </a:spcBef>
              <a:spcAft>
                <a:spcPct val="0"/>
              </a:spcAft>
              <a:buSzPct val="171000"/>
              <a:buFont typeface="Gill Sans" charset="0"/>
              <a:buChar char="•"/>
              <a:defRPr sz="3800">
                <a:solidFill>
                  <a:schemeClr val="tx1"/>
                </a:solidFill>
                <a:latin typeface="Gill Sans" charset="0"/>
                <a:ea typeface="ヒラギノ角ゴ ProN W3" charset="-128"/>
                <a:sym typeface="Gill Sans" charset="0"/>
              </a:defRPr>
            </a:lvl9pPr>
          </a:lstStyle>
          <a:p>
            <a:pPr marL="457200" indent="-457200">
              <a:spcBef>
                <a:spcPct val="0"/>
              </a:spcBef>
              <a:buSzTx/>
            </a:pPr>
            <a:r>
              <a:rPr lang="en-CA" altLang="fr-FR" sz="2000" dirty="0">
                <a:latin typeface="Bernard MT Condensed" panose="02050806060905020404" pitchFamily="18" charset="0"/>
                <a:sym typeface="Arial" panose="020B0604020202020204" pitchFamily="34" charset="0"/>
              </a:rPr>
              <a:t>Estrangement</a:t>
            </a:r>
          </a:p>
          <a:p>
            <a:pPr marL="457200" indent="-457200">
              <a:spcBef>
                <a:spcPct val="0"/>
              </a:spcBef>
              <a:buSzTx/>
            </a:pPr>
            <a:r>
              <a:rPr lang="en-CA" altLang="fr-FR" sz="2000" dirty="0">
                <a:latin typeface="Bernard MT Condensed" panose="02050806060905020404" pitchFamily="18" charset="0"/>
                <a:sym typeface="Arial" panose="020B0604020202020204" pitchFamily="34" charset="0"/>
              </a:rPr>
              <a:t>Morale (</a:t>
            </a:r>
            <a:r>
              <a:rPr lang="en-CA" altLang="fr-FR" sz="2000" dirty="0" err="1">
                <a:latin typeface="Bernard MT Condensed" panose="02050806060905020404" pitchFamily="18" charset="0"/>
                <a:sym typeface="Arial" panose="020B0604020202020204" pitchFamily="34" charset="0"/>
              </a:rPr>
              <a:t>transcendance</a:t>
            </a:r>
            <a:r>
              <a:rPr lang="en-CA" altLang="fr-FR" sz="2000" dirty="0">
                <a:latin typeface="Bernard MT Condensed" panose="02050806060905020404" pitchFamily="18" charset="0"/>
                <a:sym typeface="Arial" panose="020B0604020202020204" pitchFamily="34" charset="0"/>
              </a:rPr>
              <a:t>) et </a:t>
            </a:r>
            <a:r>
              <a:rPr lang="en-CA" altLang="fr-FR" sz="2000" dirty="0" err="1">
                <a:latin typeface="Bernard MT Condensed" panose="02050806060905020404" pitchFamily="18" charset="0"/>
                <a:sym typeface="Arial" panose="020B0604020202020204" pitchFamily="34" charset="0"/>
              </a:rPr>
              <a:t>Éthique</a:t>
            </a:r>
            <a:r>
              <a:rPr lang="en-CA" altLang="fr-FR" sz="2000" dirty="0">
                <a:latin typeface="Bernard MT Condensed" panose="02050806060905020404" pitchFamily="18" charset="0"/>
                <a:sym typeface="Arial" panose="020B0604020202020204" pitchFamily="34" charset="0"/>
              </a:rPr>
              <a:t> (immanence)</a:t>
            </a:r>
          </a:p>
          <a:p>
            <a:pPr marL="457200" indent="-457200">
              <a:spcBef>
                <a:spcPct val="0"/>
              </a:spcBef>
              <a:buSzTx/>
            </a:pPr>
            <a:r>
              <a:rPr lang="en-CA" altLang="fr-FR" sz="2000" dirty="0">
                <a:latin typeface="Bernard MT Condensed" panose="02050806060905020404" pitchFamily="18" charset="0"/>
                <a:sym typeface="Arial" panose="020B0604020202020204" pitchFamily="34" charset="0"/>
              </a:rPr>
              <a:t>Plantation (simplification </a:t>
            </a:r>
            <a:r>
              <a:rPr lang="en-CA" altLang="fr-FR" sz="2000" dirty="0" err="1">
                <a:latin typeface="Bernard MT Condensed" panose="02050806060905020404" pitchFamily="18" charset="0"/>
                <a:sym typeface="Arial" panose="020B0604020202020204" pitchFamily="34" charset="0"/>
              </a:rPr>
              <a:t>modulaire</a:t>
            </a:r>
            <a:r>
              <a:rPr lang="en-CA" altLang="fr-FR" sz="2000" dirty="0">
                <a:latin typeface="Bernard MT Condensed" panose="02050806060905020404" pitchFamily="18" charset="0"/>
                <a:sym typeface="Arial" panose="020B0604020202020204" pitchFamily="34" charset="0"/>
              </a:rPr>
              <a:t>) et </a:t>
            </a:r>
            <a:r>
              <a:rPr lang="en-CA" altLang="fr-FR" sz="2000" dirty="0" err="1">
                <a:latin typeface="Bernard MT Condensed" panose="02050806060905020404" pitchFamily="18" charset="0"/>
                <a:sym typeface="Arial" panose="020B0604020202020204" pitchFamily="34" charset="0"/>
              </a:rPr>
              <a:t>résurgence</a:t>
            </a:r>
            <a:r>
              <a:rPr lang="en-CA" altLang="fr-FR" sz="2000" dirty="0">
                <a:latin typeface="Bernard MT Condensed" panose="02050806060905020404" pitchFamily="18" charset="0"/>
                <a:sym typeface="Arial" panose="020B0604020202020204" pitchFamily="34" charset="0"/>
              </a:rPr>
              <a:t> (</a:t>
            </a:r>
            <a:r>
              <a:rPr lang="en-CA" altLang="fr-FR" sz="2000" dirty="0" err="1">
                <a:latin typeface="Bernard MT Condensed" panose="02050806060905020404" pitchFamily="18" charset="0"/>
                <a:sym typeface="Arial" panose="020B0604020202020204" pitchFamily="34" charset="0"/>
              </a:rPr>
              <a:t>prolifération</a:t>
            </a:r>
            <a:r>
              <a:rPr lang="en-CA" altLang="fr-FR" sz="2000" dirty="0">
                <a:latin typeface="Bernard MT Condensed" panose="02050806060905020404" pitchFamily="18" charset="0"/>
                <a:sym typeface="Arial" panose="020B0604020202020204" pitchFamily="34" charset="0"/>
              </a:rPr>
              <a:t> </a:t>
            </a:r>
            <a:r>
              <a:rPr lang="en-CA" altLang="fr-FR" sz="2000" dirty="0" err="1">
                <a:latin typeface="Bernard MT Condensed" panose="02050806060905020404" pitchFamily="18" charset="0"/>
                <a:sym typeface="Arial" panose="020B0604020202020204" pitchFamily="34" charset="0"/>
              </a:rPr>
              <a:t>sauvage</a:t>
            </a:r>
            <a:r>
              <a:rPr lang="en-CA" altLang="fr-FR" sz="2000" dirty="0">
                <a:latin typeface="Bernard MT Condensed" panose="02050806060905020404" pitchFamily="18" charset="0"/>
                <a:sym typeface="Arial" panose="020B0604020202020204" pitchFamily="34" charset="0"/>
              </a:rPr>
              <a:t>)</a:t>
            </a:r>
          </a:p>
          <a:p>
            <a:pPr marL="457200" indent="-457200">
              <a:spcBef>
                <a:spcPct val="0"/>
              </a:spcBef>
              <a:buSzTx/>
            </a:pPr>
            <a:r>
              <a:rPr lang="en-CA" altLang="fr-FR" sz="2000" dirty="0" err="1">
                <a:latin typeface="Bernard MT Condensed" panose="02050806060905020404" pitchFamily="18" charset="0"/>
                <a:sym typeface="Arial" panose="020B0604020202020204" pitchFamily="34" charset="0"/>
              </a:rPr>
              <a:t>Méthode</a:t>
            </a:r>
            <a:r>
              <a:rPr lang="en-CA" altLang="fr-FR" sz="2000" dirty="0">
                <a:latin typeface="Bernard MT Condensed" panose="02050806060905020404" pitchFamily="18" charset="0"/>
                <a:sym typeface="Arial" panose="020B0604020202020204" pitchFamily="34" charset="0"/>
              </a:rPr>
              <a:t> inductive et </a:t>
            </a:r>
            <a:r>
              <a:rPr lang="en-CA" altLang="fr-FR" sz="2000" dirty="0" err="1">
                <a:latin typeface="Bernard MT Condensed" panose="02050806060905020404" pitchFamily="18" charset="0"/>
                <a:sym typeface="Arial" panose="020B0604020202020204" pitchFamily="34" charset="0"/>
              </a:rPr>
              <a:t>itérative</a:t>
            </a:r>
            <a:endParaRPr lang="en-CA" altLang="fr-FR" sz="2000" dirty="0">
              <a:latin typeface="Bernard MT Condensed" panose="02050806060905020404" pitchFamily="18" charset="0"/>
              <a:sym typeface="Arial" panose="020B0604020202020204" pitchFamily="34" charset="0"/>
            </a:endParaRPr>
          </a:p>
          <a:p>
            <a:pPr marL="457200" indent="-457200">
              <a:spcBef>
                <a:spcPct val="0"/>
              </a:spcBef>
              <a:buSzTx/>
            </a:pPr>
            <a:r>
              <a:rPr lang="en-CA" altLang="fr-FR" sz="2000" dirty="0">
                <a:latin typeface="Bernard MT Condensed" panose="02050806060905020404" pitchFamily="18" charset="0"/>
                <a:sym typeface="Arial" panose="020B0604020202020204" pitchFamily="34" charset="0"/>
              </a:rPr>
              <a:t>La culture </a:t>
            </a:r>
            <a:r>
              <a:rPr lang="en-CA" altLang="fr-FR" sz="2000" dirty="0" err="1">
                <a:latin typeface="Bernard MT Condensed" panose="02050806060905020404" pitchFamily="18" charset="0"/>
                <a:sym typeface="Arial" panose="020B0604020202020204" pitchFamily="34" charset="0"/>
              </a:rPr>
              <a:t>comme</a:t>
            </a:r>
            <a:r>
              <a:rPr lang="en-CA" altLang="fr-FR" sz="2000" dirty="0">
                <a:latin typeface="Bernard MT Condensed" panose="02050806060905020404" pitchFamily="18" charset="0"/>
                <a:sym typeface="Arial" panose="020B0604020202020204" pitchFamily="34" charset="0"/>
              </a:rPr>
              <a:t> </a:t>
            </a:r>
            <a:r>
              <a:rPr lang="en-CA" altLang="fr-FR" sz="2000" dirty="0" err="1">
                <a:latin typeface="Bernard MT Condensed" panose="02050806060905020404" pitchFamily="18" charset="0"/>
                <a:sym typeface="Arial" panose="020B0604020202020204" pitchFamily="34" charset="0"/>
              </a:rPr>
              <a:t>contexte</a:t>
            </a:r>
            <a:r>
              <a:rPr lang="en-CA" altLang="fr-FR" sz="2000" dirty="0">
                <a:latin typeface="Bernard MT Condensed" panose="02050806060905020404" pitchFamily="18" charset="0"/>
                <a:sym typeface="Arial" panose="020B0604020202020204" pitchFamily="34" charset="0"/>
              </a:rPr>
              <a:t> (description dense)</a:t>
            </a:r>
          </a:p>
          <a:p>
            <a:pPr marL="457200" indent="-457200">
              <a:spcBef>
                <a:spcPct val="0"/>
              </a:spcBef>
              <a:buSzTx/>
            </a:pPr>
            <a:r>
              <a:rPr lang="en-CA" altLang="fr-FR" sz="2000" dirty="0">
                <a:latin typeface="Bernard MT Condensed" panose="02050806060905020404" pitchFamily="18" charset="0"/>
                <a:sym typeface="Arial" panose="020B0604020202020204" pitchFamily="34" charset="0"/>
              </a:rPr>
              <a:t>Les ontologies (</a:t>
            </a:r>
            <a:r>
              <a:rPr lang="en-CA" altLang="fr-FR" sz="2000" dirty="0" err="1">
                <a:latin typeface="Bernard MT Condensed" panose="02050806060905020404" pitchFamily="18" charset="0"/>
                <a:sym typeface="Arial" panose="020B0604020202020204" pitchFamily="34" charset="0"/>
              </a:rPr>
              <a:t>naturalisme</a:t>
            </a:r>
            <a:r>
              <a:rPr lang="en-CA" altLang="fr-FR" sz="2000" dirty="0">
                <a:latin typeface="Bernard MT Condensed" panose="02050806060905020404" pitchFamily="18" charset="0"/>
                <a:sym typeface="Arial" panose="020B0604020202020204" pitchFamily="34" charset="0"/>
              </a:rPr>
              <a:t> et </a:t>
            </a:r>
            <a:r>
              <a:rPr lang="en-CA" altLang="fr-FR" sz="2000" dirty="0" err="1">
                <a:latin typeface="Bernard MT Condensed" panose="02050806060905020404" pitchFamily="18" charset="0"/>
                <a:sym typeface="Arial" panose="020B0604020202020204" pitchFamily="34" charset="0"/>
              </a:rPr>
              <a:t>animisme</a:t>
            </a:r>
            <a:r>
              <a:rPr lang="en-CA" altLang="fr-FR" sz="2000" dirty="0">
                <a:latin typeface="Bernard MT Condensed" panose="02050806060905020404" pitchFamily="18" charset="0"/>
                <a:sym typeface="Arial" panose="020B0604020202020204" pitchFamily="34" charset="0"/>
              </a:rPr>
              <a:t>)</a:t>
            </a:r>
          </a:p>
          <a:p>
            <a:pPr marL="457200" indent="-457200">
              <a:spcBef>
                <a:spcPct val="0"/>
              </a:spcBef>
              <a:buSzTx/>
            </a:pPr>
            <a:r>
              <a:rPr lang="en-CA" altLang="fr-FR" sz="2000" dirty="0" err="1">
                <a:latin typeface="Bernard MT Condensed" panose="02050806060905020404" pitchFamily="18" charset="0"/>
                <a:sym typeface="Arial" panose="020B0604020202020204" pitchFamily="34" charset="0"/>
              </a:rPr>
              <a:t>Écologies</a:t>
            </a:r>
            <a:r>
              <a:rPr lang="en-CA" altLang="fr-FR" sz="2000" dirty="0">
                <a:latin typeface="Bernard MT Condensed" panose="02050806060905020404" pitchFamily="18" charset="0"/>
                <a:sym typeface="Arial" panose="020B0604020202020204" pitchFamily="34" charset="0"/>
              </a:rPr>
              <a:t> des </a:t>
            </a:r>
            <a:r>
              <a:rPr lang="en-CA" altLang="fr-FR" sz="2000" dirty="0" err="1">
                <a:latin typeface="Bernard MT Condensed" panose="02050806060905020404" pitchFamily="18" charset="0"/>
                <a:sym typeface="Arial" panose="020B0604020202020204" pitchFamily="34" charset="0"/>
              </a:rPr>
              <a:t>lignes</a:t>
            </a:r>
            <a:r>
              <a:rPr lang="en-CA" altLang="fr-FR" sz="2000" dirty="0">
                <a:latin typeface="Bernard MT Condensed" panose="02050806060905020404" pitchFamily="18" charset="0"/>
                <a:sym typeface="Arial" panose="020B0604020202020204" pitchFamily="34" charset="0"/>
              </a:rPr>
              <a:t> et des </a:t>
            </a:r>
            <a:r>
              <a:rPr lang="en-CA" altLang="fr-FR" sz="2000" dirty="0" err="1">
                <a:latin typeface="Bernard MT Condensed" panose="02050806060905020404" pitchFamily="18" charset="0"/>
                <a:sym typeface="Arial" panose="020B0604020202020204" pitchFamily="34" charset="0"/>
              </a:rPr>
              <a:t>tissages</a:t>
            </a:r>
            <a:r>
              <a:rPr lang="en-CA" altLang="fr-FR" sz="2000" dirty="0">
                <a:latin typeface="Bernard MT Condensed" panose="02050806060905020404" pitchFamily="18" charset="0"/>
                <a:sym typeface="Arial" panose="020B0604020202020204" pitchFamily="34" charset="0"/>
              </a:rPr>
              <a:t> </a:t>
            </a:r>
            <a:br>
              <a:rPr lang="en-CA" altLang="fr-FR" sz="2000" dirty="0">
                <a:latin typeface="Bernard MT Condensed" panose="02050806060905020404" pitchFamily="18" charset="0"/>
                <a:sym typeface="Arial" panose="020B0604020202020204" pitchFamily="34" charset="0"/>
              </a:rPr>
            </a:br>
            <a:r>
              <a:rPr lang="en-CA" altLang="fr-FR" sz="2000" dirty="0">
                <a:latin typeface="Bernard MT Condensed" panose="02050806060905020404" pitchFamily="18" charset="0"/>
                <a:sym typeface="Arial" panose="020B0604020202020204" pitchFamily="34" charset="0"/>
              </a:rPr>
              <a:t>(</a:t>
            </a:r>
            <a:r>
              <a:rPr lang="en-CA" altLang="fr-FR" sz="2000" dirty="0" err="1">
                <a:latin typeface="Bernard MT Condensed" panose="02050806060905020404" pitchFamily="18" charset="0"/>
                <a:sym typeface="Arial" panose="020B0604020202020204" pitchFamily="34" charset="0"/>
              </a:rPr>
              <a:t>écologie</a:t>
            </a:r>
            <a:r>
              <a:rPr lang="en-CA" altLang="fr-FR" sz="2000" dirty="0">
                <a:latin typeface="Bernard MT Condensed" panose="02050806060905020404" pitchFamily="18" charset="0"/>
                <a:sym typeface="Arial" panose="020B0604020202020204" pitchFamily="34" charset="0"/>
              </a:rPr>
              <a:t> vs </a:t>
            </a:r>
            <a:r>
              <a:rPr lang="en-CA" altLang="fr-FR" sz="2000" dirty="0" err="1">
                <a:latin typeface="Bernard MT Condensed" panose="02050806060905020404" pitchFamily="18" charset="0"/>
                <a:sym typeface="Arial" panose="020B0604020202020204" pitchFamily="34" charset="0"/>
              </a:rPr>
              <a:t>environnement</a:t>
            </a:r>
            <a:r>
              <a:rPr lang="en-CA" altLang="fr-FR" sz="2000" dirty="0">
                <a:latin typeface="Bernard MT Condensed" panose="02050806060905020404" pitchFamily="18" charset="0"/>
                <a:sym typeface="Arial" panose="020B0604020202020204" pitchFamily="34" charset="0"/>
              </a:rPr>
              <a:t>)</a:t>
            </a:r>
          </a:p>
          <a:p>
            <a:pPr marL="457200" indent="-457200">
              <a:spcBef>
                <a:spcPct val="0"/>
              </a:spcBef>
              <a:buSzTx/>
            </a:pPr>
            <a:r>
              <a:rPr lang="en-CA" altLang="fr-FR" sz="2000" dirty="0">
                <a:latin typeface="Bernard MT Condensed" panose="02050806060905020404" pitchFamily="18" charset="0"/>
                <a:sym typeface="Arial" panose="020B0604020202020204" pitchFamily="34" charset="0"/>
              </a:rPr>
              <a:t>Pensée </a:t>
            </a:r>
            <a:r>
              <a:rPr lang="en-CA" altLang="fr-FR" sz="2000" dirty="0" err="1">
                <a:latin typeface="Bernard MT Condensed" panose="02050806060905020404" pitchFamily="18" charset="0"/>
                <a:sym typeface="Arial" panose="020B0604020202020204" pitchFamily="34" charset="0"/>
              </a:rPr>
              <a:t>relationnelle</a:t>
            </a:r>
            <a:r>
              <a:rPr lang="en-CA" altLang="fr-FR" sz="2000" dirty="0">
                <a:latin typeface="Bernard MT Condensed" panose="02050806060905020404" pitchFamily="18" charset="0"/>
                <a:sym typeface="Arial" panose="020B0604020202020204" pitchFamily="34" charset="0"/>
              </a:rPr>
              <a:t> (</a:t>
            </a:r>
            <a:r>
              <a:rPr lang="en-CA" altLang="fr-FR" sz="2000" dirty="0" err="1">
                <a:latin typeface="Bernard MT Condensed" panose="02050806060905020404" pitchFamily="18" charset="0"/>
                <a:sym typeface="Arial" panose="020B0604020202020204" pitchFamily="34" charset="0"/>
              </a:rPr>
              <a:t>individu</a:t>
            </a:r>
            <a:r>
              <a:rPr lang="en-CA" altLang="fr-FR" sz="2000" dirty="0">
                <a:latin typeface="Bernard MT Condensed" panose="02050806060905020404" pitchFamily="18" charset="0"/>
                <a:sym typeface="Arial" panose="020B0604020202020204" pitchFamily="34" charset="0"/>
              </a:rPr>
              <a:t> et individuation)</a:t>
            </a:r>
          </a:p>
          <a:p>
            <a:pPr marL="457200" indent="-457200">
              <a:spcBef>
                <a:spcPct val="0"/>
              </a:spcBef>
              <a:buSzTx/>
            </a:pPr>
            <a:r>
              <a:rPr lang="en-CA" altLang="fr-FR" sz="2000" dirty="0">
                <a:latin typeface="Bernard MT Condensed" panose="02050806060905020404" pitchFamily="18" charset="0"/>
                <a:sym typeface="Arial" panose="020B0604020202020204" pitchFamily="34" charset="0"/>
              </a:rPr>
              <a:t>La foule (multitude) et le </a:t>
            </a:r>
            <a:r>
              <a:rPr lang="en-CA" altLang="fr-FR" sz="2000" dirty="0" err="1">
                <a:latin typeface="Bernard MT Condensed" panose="02050806060905020404" pitchFamily="18" charset="0"/>
                <a:sym typeface="Arial" panose="020B0604020202020204" pitchFamily="34" charset="0"/>
              </a:rPr>
              <a:t>peuple</a:t>
            </a:r>
            <a:r>
              <a:rPr lang="en-CA" altLang="fr-FR" sz="2000" dirty="0">
                <a:latin typeface="Bernard MT Condensed" panose="02050806060905020404" pitchFamily="18" charset="0"/>
                <a:sym typeface="Arial" panose="020B0604020202020204" pitchFamily="34" charset="0"/>
              </a:rPr>
              <a:t> (</a:t>
            </a:r>
            <a:r>
              <a:rPr lang="en-CA" altLang="fr-FR" sz="2000" dirty="0" err="1">
                <a:latin typeface="Bernard MT Condensed" panose="02050806060905020404" pitchFamily="18" charset="0"/>
                <a:sym typeface="Arial" panose="020B0604020202020204" pitchFamily="34" charset="0"/>
              </a:rPr>
              <a:t>unité</a:t>
            </a:r>
            <a:r>
              <a:rPr lang="en-CA" altLang="fr-FR" sz="2000" dirty="0">
                <a:latin typeface="Bernard MT Condensed" panose="02050806060905020404" pitchFamily="18" charset="0"/>
                <a:sym typeface="Arial" panose="020B0604020202020204" pitchFamily="34" charset="0"/>
              </a:rPr>
              <a:t>)</a:t>
            </a:r>
          </a:p>
          <a:p>
            <a:pPr marL="457200" indent="-457200">
              <a:spcBef>
                <a:spcPct val="0"/>
              </a:spcBef>
              <a:buSzTx/>
            </a:pPr>
            <a:r>
              <a:rPr lang="en-CA" altLang="fr-FR" sz="2000" dirty="0">
                <a:latin typeface="Bernard MT Condensed" panose="02050806060905020404" pitchFamily="18" charset="0"/>
                <a:sym typeface="Arial" panose="020B0604020202020204" pitchFamily="34" charset="0"/>
              </a:rPr>
              <a:t>La </a:t>
            </a:r>
            <a:r>
              <a:rPr lang="en-CA" altLang="fr-FR" sz="2000" dirty="0" err="1">
                <a:latin typeface="Bernard MT Condensed" panose="02050806060905020404" pitchFamily="18" charset="0"/>
                <a:sym typeface="Arial" panose="020B0604020202020204" pitchFamily="34" charset="0"/>
              </a:rPr>
              <a:t>dette</a:t>
            </a:r>
            <a:r>
              <a:rPr lang="en-CA" altLang="fr-FR" sz="2000" dirty="0">
                <a:latin typeface="Bernard MT Condensed" panose="02050806060905020404" pitchFamily="18" charset="0"/>
                <a:sym typeface="Arial" panose="020B0604020202020204" pitchFamily="34" charset="0"/>
              </a:rPr>
              <a:t> (lien social fundamental)</a:t>
            </a:r>
          </a:p>
          <a:p>
            <a:pPr marL="457200" indent="-457200">
              <a:spcBef>
                <a:spcPct val="0"/>
              </a:spcBef>
              <a:buSzTx/>
            </a:pPr>
            <a:r>
              <a:rPr lang="en-CA" altLang="fr-FR" sz="2000" dirty="0">
                <a:latin typeface="Bernard MT Condensed" panose="02050806060905020404" pitchFamily="18" charset="0"/>
                <a:sym typeface="Arial" panose="020B0604020202020204" pitchFamily="34" charset="0"/>
              </a:rPr>
              <a:t>Don, “</a:t>
            </a:r>
            <a:r>
              <a:rPr lang="en-CA" altLang="fr-FR" sz="2000" dirty="0" err="1">
                <a:latin typeface="Bernard MT Condensed" panose="02050806060905020404" pitchFamily="18" charset="0"/>
                <a:sym typeface="Arial" panose="020B0604020202020204" pitchFamily="34" charset="0"/>
              </a:rPr>
              <a:t>communisme</a:t>
            </a:r>
            <a:r>
              <a:rPr lang="en-CA" altLang="fr-FR" sz="2000" dirty="0">
                <a:latin typeface="Bernard MT Condensed" panose="02050806060905020404" pitchFamily="18" charset="0"/>
                <a:sym typeface="Arial" panose="020B0604020202020204" pitchFamily="34" charset="0"/>
              </a:rPr>
              <a:t> de </a:t>
            </a:r>
            <a:r>
              <a:rPr lang="en-CA" altLang="fr-FR" sz="2000" dirty="0" err="1">
                <a:latin typeface="Bernard MT Condensed" panose="02050806060905020404" pitchFamily="18" charset="0"/>
                <a:sym typeface="Arial" panose="020B0604020202020204" pitchFamily="34" charset="0"/>
              </a:rPr>
              <a:t>tous</a:t>
            </a:r>
            <a:r>
              <a:rPr lang="en-CA" altLang="fr-FR" sz="2000" dirty="0">
                <a:latin typeface="Bernard MT Condensed" panose="02050806060905020404" pitchFamily="18" charset="0"/>
                <a:sym typeface="Arial" panose="020B0604020202020204" pitchFamily="34" charset="0"/>
              </a:rPr>
              <a:t> les </a:t>
            </a:r>
            <a:r>
              <a:rPr lang="en-CA" altLang="fr-FR" sz="2000" dirty="0" err="1">
                <a:latin typeface="Bernard MT Condensed" panose="02050806060905020404" pitchFamily="18" charset="0"/>
                <a:sym typeface="Arial" panose="020B0604020202020204" pitchFamily="34" charset="0"/>
              </a:rPr>
              <a:t>jours</a:t>
            </a:r>
            <a:r>
              <a:rPr lang="en-CA" altLang="fr-FR" sz="2000" dirty="0">
                <a:latin typeface="Bernard MT Condensed" panose="02050806060905020404" pitchFamily="18" charset="0"/>
                <a:sym typeface="Arial" panose="020B0604020202020204" pitchFamily="34" charset="0"/>
              </a:rPr>
              <a:t>”, </a:t>
            </a:r>
            <a:r>
              <a:rPr lang="en-CA" altLang="fr-FR" sz="2000" dirty="0" err="1">
                <a:latin typeface="Bernard MT Condensed" panose="02050806060905020404" pitchFamily="18" charset="0"/>
                <a:sym typeface="Arial" panose="020B0604020202020204" pitchFamily="34" charset="0"/>
              </a:rPr>
              <a:t>échange</a:t>
            </a:r>
            <a:r>
              <a:rPr lang="en-CA" altLang="fr-FR" sz="2000" dirty="0">
                <a:latin typeface="Bernard MT Condensed" panose="02050806060905020404" pitchFamily="18" charset="0"/>
                <a:sym typeface="Arial" panose="020B0604020202020204" pitchFamily="34" charset="0"/>
              </a:rPr>
              <a:t>, </a:t>
            </a:r>
            <a:r>
              <a:rPr lang="en-CA" altLang="fr-FR" sz="2000" dirty="0" err="1">
                <a:latin typeface="Bernard MT Condensed" panose="02050806060905020404" pitchFamily="18" charset="0"/>
                <a:sym typeface="Arial" panose="020B0604020202020204" pitchFamily="34" charset="0"/>
              </a:rPr>
              <a:t>hiérarchie</a:t>
            </a:r>
            <a:r>
              <a:rPr lang="en-CA" altLang="fr-FR" sz="2000" dirty="0">
                <a:latin typeface="Bernard MT Condensed" panose="02050806060905020404" pitchFamily="18" charset="0"/>
                <a:sym typeface="Arial" panose="020B0604020202020204" pitchFamily="34" charset="0"/>
              </a:rPr>
              <a:t>… </a:t>
            </a:r>
          </a:p>
          <a:p>
            <a:pPr marL="457200" indent="-457200">
              <a:spcBef>
                <a:spcPct val="0"/>
              </a:spcBef>
              <a:buSzTx/>
            </a:pPr>
            <a:r>
              <a:rPr lang="en-CA" altLang="fr-FR" sz="2000" dirty="0">
                <a:latin typeface="Bernard MT Condensed" panose="02050806060905020404" pitchFamily="18" charset="0"/>
                <a:sym typeface="Arial" panose="020B0604020202020204" pitchFamily="34" charset="0"/>
              </a:rPr>
              <a:t>Les </a:t>
            </a:r>
            <a:r>
              <a:rPr lang="en-CA" altLang="fr-FR" sz="2000" dirty="0" err="1">
                <a:latin typeface="Bernard MT Condensed" panose="02050806060905020404" pitchFamily="18" charset="0"/>
                <a:sym typeface="Arial" panose="020B0604020202020204" pitchFamily="34" charset="0"/>
              </a:rPr>
              <a:t>mythes</a:t>
            </a:r>
            <a:endParaRPr lang="en-CA" altLang="fr-FR" sz="2000" dirty="0">
              <a:latin typeface="Bernard MT Condensed" panose="02050806060905020404" pitchFamily="18" charset="0"/>
              <a:sym typeface="Arial" panose="020B0604020202020204" pitchFamily="34" charset="0"/>
            </a:endParaRPr>
          </a:p>
          <a:p>
            <a:pPr>
              <a:spcBef>
                <a:spcPct val="0"/>
              </a:spcBef>
              <a:buSzTx/>
              <a:buNone/>
            </a:pPr>
            <a:endParaRPr lang="en-CA" altLang="fr-FR" sz="2400" dirty="0">
              <a:latin typeface="Bernard MT Condensed" panose="02050806060905020404" pitchFamily="18" charset="0"/>
              <a:sym typeface="Arial" panose="020B0604020202020204" pitchFamily="34" charset="0"/>
            </a:endParaRPr>
          </a:p>
          <a:p>
            <a:pPr marL="457200" indent="-457200">
              <a:spcBef>
                <a:spcPct val="0"/>
              </a:spcBef>
              <a:buSzTx/>
            </a:pPr>
            <a:endParaRPr lang="en-CA" altLang="fr-FR" sz="2400" dirty="0">
              <a:latin typeface="Bernard MT Condensed" panose="02050806060905020404" pitchFamily="18" charset="0"/>
              <a:sym typeface="Arial" panose="020B0604020202020204" pitchFamily="34" charset="0"/>
            </a:endParaRPr>
          </a:p>
          <a:p>
            <a:pPr marL="457200" indent="-457200">
              <a:spcBef>
                <a:spcPct val="0"/>
              </a:spcBef>
              <a:buSzTx/>
            </a:pPr>
            <a:endParaRPr lang="en-CA" altLang="fr-FR" sz="2400" dirty="0">
              <a:latin typeface="Bernard MT Condensed" panose="02050806060905020404" pitchFamily="18" charset="0"/>
              <a:sym typeface="Arial" panose="020B0604020202020204" pitchFamily="34" charset="0"/>
            </a:endParaRPr>
          </a:p>
          <a:p>
            <a:pPr>
              <a:spcBef>
                <a:spcPct val="0"/>
              </a:spcBef>
              <a:buSzTx/>
              <a:buNone/>
            </a:pPr>
            <a:endParaRPr lang="en-CA" altLang="fr-FR" sz="2400" dirty="0">
              <a:latin typeface="Bernard MT Condensed" panose="02050806060905020404" pitchFamily="18" charset="0"/>
              <a:sym typeface="Arial" panose="020B0604020202020204" pitchFamily="34" charset="0"/>
            </a:endParaRPr>
          </a:p>
          <a:p>
            <a:pPr eaLnBrk="1" hangingPunct="1">
              <a:spcBef>
                <a:spcPct val="0"/>
              </a:spcBef>
              <a:buSzTx/>
              <a:buFont typeface="Gill Sans" charset="0"/>
              <a:buNone/>
            </a:pPr>
            <a:r>
              <a:rPr lang="en-CA" altLang="fr-FR" sz="2400" dirty="0">
                <a:latin typeface="Bernard MT Condensed" panose="02050806060905020404" pitchFamily="18" charset="0"/>
                <a:sym typeface="Arial" panose="020B0604020202020204" pitchFamily="34" charset="0"/>
              </a:rPr>
              <a:t> </a:t>
            </a:r>
          </a:p>
          <a:p>
            <a:pPr eaLnBrk="1" hangingPunct="1">
              <a:spcBef>
                <a:spcPct val="0"/>
              </a:spcBef>
              <a:buSzTx/>
              <a:buFont typeface="Gill Sans" charset="0"/>
              <a:buNone/>
            </a:pPr>
            <a:endParaRPr lang="en-CA" altLang="fr-FR" sz="2400" dirty="0">
              <a:latin typeface="Bernard MT Condensed" panose="02050806060905020404" pitchFamily="18" charset="0"/>
              <a:sym typeface="Arial" panose="020B0604020202020204" pitchFamily="34" charset="0"/>
            </a:endParaRPr>
          </a:p>
        </p:txBody>
      </p:sp>
      <p:sp>
        <p:nvSpPr>
          <p:cNvPr id="4" name="ZoneTexte 3">
            <a:extLst>
              <a:ext uri="{FF2B5EF4-FFF2-40B4-BE49-F238E27FC236}">
                <a16:creationId xmlns:a16="http://schemas.microsoft.com/office/drawing/2014/main" id="{8D0228A3-84D8-AE8C-0970-50A37C997290}"/>
              </a:ext>
            </a:extLst>
          </p:cNvPr>
          <p:cNvSpPr txBox="1">
            <a:spLocks noChangeArrowheads="1"/>
          </p:cNvSpPr>
          <p:nvPr>
            <p:custDataLst>
              <p:tags r:id="rId3"/>
            </p:custDataLst>
          </p:nvPr>
        </p:nvSpPr>
        <p:spPr bwMode="auto">
          <a:xfrm>
            <a:off x="4583232" y="837928"/>
            <a:ext cx="4609244" cy="6555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ts val="4700"/>
              </a:spcBef>
              <a:buSzPct val="171000"/>
              <a:buFont typeface="Gill Sans" charset="0"/>
              <a:buChar char="•"/>
              <a:defRPr sz="3800">
                <a:solidFill>
                  <a:schemeClr val="tx1"/>
                </a:solidFill>
                <a:latin typeface="Gill Sans" charset="0"/>
                <a:ea typeface="ヒラギノ角ゴ ProN W3" charset="-128"/>
                <a:sym typeface="Gill Sans" charset="0"/>
              </a:defRPr>
            </a:lvl1pPr>
            <a:lvl2pPr marL="742950" indent="-285750">
              <a:spcBef>
                <a:spcPts val="4700"/>
              </a:spcBef>
              <a:buSzPct val="171000"/>
              <a:buFont typeface="Gill Sans" charset="0"/>
              <a:buChar char="•"/>
              <a:defRPr sz="3800">
                <a:solidFill>
                  <a:schemeClr val="tx1"/>
                </a:solidFill>
                <a:latin typeface="Gill Sans" charset="0"/>
                <a:ea typeface="ヒラギノ角ゴ ProN W3" charset="-128"/>
                <a:sym typeface="Gill Sans" charset="0"/>
              </a:defRPr>
            </a:lvl2pPr>
            <a:lvl3pPr marL="1143000" indent="-228600">
              <a:spcBef>
                <a:spcPts val="4700"/>
              </a:spcBef>
              <a:buSzPct val="171000"/>
              <a:buFont typeface="Gill Sans" charset="0"/>
              <a:buChar char="•"/>
              <a:defRPr sz="3800">
                <a:solidFill>
                  <a:schemeClr val="tx1"/>
                </a:solidFill>
                <a:latin typeface="Gill Sans" charset="0"/>
                <a:ea typeface="ヒラギノ角ゴ ProN W3" charset="-128"/>
                <a:sym typeface="Gill Sans" charset="0"/>
              </a:defRPr>
            </a:lvl3pPr>
            <a:lvl4pPr marL="1600200" indent="-228600">
              <a:spcBef>
                <a:spcPts val="4700"/>
              </a:spcBef>
              <a:buSzPct val="171000"/>
              <a:buFont typeface="Gill Sans" charset="0"/>
              <a:buChar char="•"/>
              <a:defRPr sz="3800">
                <a:solidFill>
                  <a:schemeClr val="tx1"/>
                </a:solidFill>
                <a:latin typeface="Gill Sans" charset="0"/>
                <a:ea typeface="ヒラギノ角ゴ ProN W3" charset="-128"/>
                <a:sym typeface="Gill Sans" charset="0"/>
              </a:defRPr>
            </a:lvl4pPr>
            <a:lvl5pPr marL="2057400" indent="-228600">
              <a:spcBef>
                <a:spcPts val="4700"/>
              </a:spcBef>
              <a:buSzPct val="171000"/>
              <a:buFont typeface="Gill Sans" charset="0"/>
              <a:buChar char="•"/>
              <a:defRPr sz="3800">
                <a:solidFill>
                  <a:schemeClr val="tx1"/>
                </a:solidFill>
                <a:latin typeface="Gill Sans" charset="0"/>
                <a:ea typeface="ヒラギノ角ゴ ProN W3" charset="-128"/>
                <a:sym typeface="Gill Sans" charset="0"/>
              </a:defRPr>
            </a:lvl5pPr>
            <a:lvl6pPr marL="2514600" indent="-228600" eaLnBrk="0" fontAlgn="base" hangingPunct="0">
              <a:spcBef>
                <a:spcPts val="4700"/>
              </a:spcBef>
              <a:spcAft>
                <a:spcPct val="0"/>
              </a:spcAft>
              <a:buSzPct val="171000"/>
              <a:buFont typeface="Gill Sans" charset="0"/>
              <a:buChar char="•"/>
              <a:defRPr sz="3800">
                <a:solidFill>
                  <a:schemeClr val="tx1"/>
                </a:solidFill>
                <a:latin typeface="Gill Sans" charset="0"/>
                <a:ea typeface="ヒラギノ角ゴ ProN W3" charset="-128"/>
                <a:sym typeface="Gill Sans" charset="0"/>
              </a:defRPr>
            </a:lvl6pPr>
            <a:lvl7pPr marL="2971800" indent="-228600" eaLnBrk="0" fontAlgn="base" hangingPunct="0">
              <a:spcBef>
                <a:spcPts val="4700"/>
              </a:spcBef>
              <a:spcAft>
                <a:spcPct val="0"/>
              </a:spcAft>
              <a:buSzPct val="171000"/>
              <a:buFont typeface="Gill Sans" charset="0"/>
              <a:buChar char="•"/>
              <a:defRPr sz="3800">
                <a:solidFill>
                  <a:schemeClr val="tx1"/>
                </a:solidFill>
                <a:latin typeface="Gill Sans" charset="0"/>
                <a:ea typeface="ヒラギノ角ゴ ProN W3" charset="-128"/>
                <a:sym typeface="Gill Sans" charset="0"/>
              </a:defRPr>
            </a:lvl7pPr>
            <a:lvl8pPr marL="3429000" indent="-228600" eaLnBrk="0" fontAlgn="base" hangingPunct="0">
              <a:spcBef>
                <a:spcPts val="4700"/>
              </a:spcBef>
              <a:spcAft>
                <a:spcPct val="0"/>
              </a:spcAft>
              <a:buSzPct val="171000"/>
              <a:buFont typeface="Gill Sans" charset="0"/>
              <a:buChar char="•"/>
              <a:defRPr sz="3800">
                <a:solidFill>
                  <a:schemeClr val="tx1"/>
                </a:solidFill>
                <a:latin typeface="Gill Sans" charset="0"/>
                <a:ea typeface="ヒラギノ角ゴ ProN W3" charset="-128"/>
                <a:sym typeface="Gill Sans" charset="0"/>
              </a:defRPr>
            </a:lvl8pPr>
            <a:lvl9pPr marL="3886200" indent="-228600" eaLnBrk="0" fontAlgn="base" hangingPunct="0">
              <a:spcBef>
                <a:spcPts val="4700"/>
              </a:spcBef>
              <a:spcAft>
                <a:spcPct val="0"/>
              </a:spcAft>
              <a:buSzPct val="171000"/>
              <a:buFont typeface="Gill Sans" charset="0"/>
              <a:buChar char="•"/>
              <a:defRPr sz="3800">
                <a:solidFill>
                  <a:schemeClr val="tx1"/>
                </a:solidFill>
                <a:latin typeface="Gill Sans" charset="0"/>
                <a:ea typeface="ヒラギノ角ゴ ProN W3" charset="-128"/>
                <a:sym typeface="Gill Sans" charset="0"/>
              </a:defRPr>
            </a:lvl9pPr>
          </a:lstStyle>
          <a:p>
            <a:pPr marL="457200" indent="-457200">
              <a:spcBef>
                <a:spcPct val="0"/>
              </a:spcBef>
              <a:buSzTx/>
            </a:pPr>
            <a:r>
              <a:rPr lang="en-CA" altLang="fr-FR" sz="2000" dirty="0">
                <a:latin typeface="Bernard MT Condensed" panose="02050806060905020404" pitchFamily="18" charset="0"/>
                <a:sym typeface="Arial" panose="020B0604020202020204" pitchFamily="34" charset="0"/>
              </a:rPr>
              <a:t>Les </a:t>
            </a:r>
            <a:r>
              <a:rPr lang="en-CA" altLang="fr-FR" sz="2000" dirty="0" err="1">
                <a:latin typeface="Bernard MT Condensed" panose="02050806060905020404" pitchFamily="18" charset="0"/>
                <a:sym typeface="Arial" panose="020B0604020202020204" pitchFamily="34" charset="0"/>
              </a:rPr>
              <a:t>valeurs</a:t>
            </a:r>
            <a:r>
              <a:rPr lang="en-CA" altLang="fr-FR" sz="2000" dirty="0">
                <a:latin typeface="Bernard MT Condensed" panose="02050806060905020404" pitchFamily="18" charset="0"/>
                <a:sym typeface="Arial" panose="020B0604020202020204" pitchFamily="34" charset="0"/>
              </a:rPr>
              <a:t> (quantitative, qualitative, </a:t>
            </a:r>
            <a:r>
              <a:rPr lang="en-CA" altLang="fr-FR" sz="2000" dirty="0" err="1">
                <a:latin typeface="Bernard MT Condensed" panose="02050806060905020404" pitchFamily="18" charset="0"/>
                <a:sym typeface="Arial" panose="020B0604020202020204" pitchFamily="34" charset="0"/>
              </a:rPr>
              <a:t>d’usage</a:t>
            </a:r>
            <a:r>
              <a:rPr lang="en-CA" altLang="fr-FR" sz="2000" dirty="0">
                <a:latin typeface="Bernard MT Condensed" panose="02050806060905020404" pitchFamily="18" charset="0"/>
                <a:sym typeface="Arial" panose="020B0604020202020204" pitchFamily="34" charset="0"/>
              </a:rPr>
              <a:t>, </a:t>
            </a:r>
            <a:r>
              <a:rPr lang="en-CA" altLang="fr-FR" sz="2000" dirty="0" err="1">
                <a:latin typeface="Bernard MT Condensed" panose="02050806060905020404" pitchFamily="18" charset="0"/>
                <a:sym typeface="Arial" panose="020B0604020202020204" pitchFamily="34" charset="0"/>
              </a:rPr>
              <a:t>d’échange</a:t>
            </a:r>
            <a:r>
              <a:rPr lang="en-CA" altLang="fr-FR" sz="2000" dirty="0">
                <a:latin typeface="Bernard MT Condensed" panose="02050806060905020404" pitchFamily="18" charset="0"/>
                <a:sym typeface="Arial" panose="020B0604020202020204" pitchFamily="34" charset="0"/>
              </a:rPr>
              <a:t>, la plus-value)</a:t>
            </a:r>
          </a:p>
          <a:p>
            <a:pPr marL="457200" indent="-457200">
              <a:spcBef>
                <a:spcPct val="0"/>
              </a:spcBef>
              <a:buSzTx/>
            </a:pPr>
            <a:r>
              <a:rPr lang="en-CA" altLang="fr-FR" sz="2000" dirty="0">
                <a:latin typeface="Bernard MT Condensed" panose="02050806060905020404" pitchFamily="18" charset="0"/>
                <a:sym typeface="Arial" panose="020B0604020202020204" pitchFamily="34" charset="0"/>
              </a:rPr>
              <a:t>La globalisation et (</a:t>
            </a:r>
            <a:r>
              <a:rPr lang="en-CA" altLang="fr-FR" sz="2000" dirty="0" err="1">
                <a:latin typeface="Bernard MT Condensed" panose="02050806060905020404" pitchFamily="18" charset="0"/>
                <a:sym typeface="Arial" panose="020B0604020202020204" pitchFamily="34" charset="0"/>
              </a:rPr>
              <a:t>l’accélération</a:t>
            </a:r>
            <a:r>
              <a:rPr lang="en-CA" altLang="fr-FR" sz="2000" dirty="0">
                <a:latin typeface="Bernard MT Condensed" panose="02050806060905020404" pitchFamily="18" charset="0"/>
                <a:sym typeface="Arial" panose="020B0604020202020204" pitchFamily="34" charset="0"/>
              </a:rPr>
              <a:t>) des flux</a:t>
            </a:r>
          </a:p>
          <a:p>
            <a:pPr marL="457200" indent="-457200">
              <a:spcBef>
                <a:spcPct val="0"/>
              </a:spcBef>
              <a:buSzTx/>
            </a:pPr>
            <a:r>
              <a:rPr lang="en-CA" altLang="fr-FR" sz="2000" dirty="0">
                <a:latin typeface="Bernard MT Condensed" panose="02050806060905020404" pitchFamily="18" charset="0"/>
                <a:sym typeface="Arial" panose="020B0604020202020204" pitchFamily="34" charset="0"/>
              </a:rPr>
              <a:t>La fabrication des </a:t>
            </a:r>
            <a:r>
              <a:rPr lang="en-CA" altLang="fr-FR" sz="2000" dirty="0" err="1">
                <a:latin typeface="Bernard MT Condensed" panose="02050806060905020404" pitchFamily="18" charset="0"/>
                <a:sym typeface="Arial" panose="020B0604020202020204" pitchFamily="34" charset="0"/>
              </a:rPr>
              <a:t>identités</a:t>
            </a:r>
            <a:r>
              <a:rPr lang="en-CA" altLang="fr-FR" sz="2000" dirty="0">
                <a:latin typeface="Bernard MT Condensed" panose="02050806060905020404" pitchFamily="18" charset="0"/>
                <a:sym typeface="Arial" panose="020B0604020202020204" pitchFamily="34" charset="0"/>
              </a:rPr>
              <a:t> </a:t>
            </a:r>
          </a:p>
          <a:p>
            <a:pPr marL="457200" indent="-457200">
              <a:spcBef>
                <a:spcPct val="0"/>
              </a:spcBef>
              <a:buSzTx/>
            </a:pPr>
            <a:r>
              <a:rPr lang="en-CA" altLang="fr-FR" sz="2000" dirty="0">
                <a:latin typeface="Bernard MT Condensed" panose="02050806060905020404" pitchFamily="18" charset="0"/>
                <a:sym typeface="Arial" panose="020B0604020202020204" pitchFamily="34" charset="0"/>
              </a:rPr>
              <a:t>“Le </a:t>
            </a:r>
            <a:r>
              <a:rPr lang="en-CA" altLang="fr-FR" sz="2000" dirty="0" err="1">
                <a:latin typeface="Bernard MT Condensed" panose="02050806060905020404" pitchFamily="18" charset="0"/>
                <a:sym typeface="Arial" panose="020B0604020202020204" pitchFamily="34" charset="0"/>
              </a:rPr>
              <a:t>médium</a:t>
            </a:r>
            <a:r>
              <a:rPr lang="en-CA" altLang="fr-FR" sz="2000" dirty="0">
                <a:latin typeface="Bernard MT Condensed" panose="02050806060905020404" pitchFamily="18" charset="0"/>
                <a:sym typeface="Arial" panose="020B0604020202020204" pitchFamily="34" charset="0"/>
              </a:rPr>
              <a:t> </a:t>
            </a:r>
            <a:r>
              <a:rPr lang="en-CA" altLang="fr-FR" sz="2000" dirty="0" err="1">
                <a:latin typeface="Bernard MT Condensed" panose="02050806060905020404" pitchFamily="18" charset="0"/>
                <a:sym typeface="Arial" panose="020B0604020202020204" pitchFamily="34" charset="0"/>
              </a:rPr>
              <a:t>est</a:t>
            </a:r>
            <a:r>
              <a:rPr lang="en-CA" altLang="fr-FR" sz="2000" dirty="0">
                <a:latin typeface="Bernard MT Condensed" panose="02050806060905020404" pitchFamily="18" charset="0"/>
                <a:sym typeface="Arial" panose="020B0604020202020204" pitchFamily="34" charset="0"/>
              </a:rPr>
              <a:t> le message”</a:t>
            </a:r>
          </a:p>
          <a:p>
            <a:pPr marL="457200" indent="-457200">
              <a:spcBef>
                <a:spcPct val="0"/>
              </a:spcBef>
              <a:buSzTx/>
            </a:pPr>
            <a:r>
              <a:rPr lang="en-CA" altLang="fr-FR" sz="2000" dirty="0" err="1">
                <a:latin typeface="Bernard MT Condensed" panose="02050806060905020404" pitchFamily="18" charset="0"/>
                <a:sym typeface="Arial" panose="020B0604020202020204" pitchFamily="34" charset="0"/>
              </a:rPr>
              <a:t>Racisme</a:t>
            </a:r>
            <a:r>
              <a:rPr lang="en-CA" altLang="fr-FR" sz="2000" dirty="0">
                <a:latin typeface="Bernard MT Condensed" panose="02050806060905020404" pitchFamily="18" charset="0"/>
                <a:sym typeface="Arial" panose="020B0604020202020204" pitchFamily="34" charset="0"/>
              </a:rPr>
              <a:t> (</a:t>
            </a:r>
            <a:r>
              <a:rPr lang="en-CA" altLang="fr-FR" sz="2000" dirty="0" err="1">
                <a:latin typeface="Bernard MT Condensed" panose="02050806060905020404" pitchFamily="18" charset="0"/>
                <a:sym typeface="Arial" panose="020B0604020202020204" pitchFamily="34" charset="0"/>
              </a:rPr>
              <a:t>systémique</a:t>
            </a:r>
            <a:r>
              <a:rPr lang="en-CA" altLang="fr-FR" sz="2000" dirty="0">
                <a:latin typeface="Bernard MT Condensed" panose="02050806060905020404" pitchFamily="18" charset="0"/>
                <a:sym typeface="Arial" panose="020B0604020202020204" pitchFamily="34" charset="0"/>
              </a:rPr>
              <a:t>)</a:t>
            </a:r>
          </a:p>
          <a:p>
            <a:pPr marL="457200" indent="-457200">
              <a:spcBef>
                <a:spcPct val="0"/>
              </a:spcBef>
              <a:buSzTx/>
            </a:pPr>
            <a:r>
              <a:rPr lang="en-CA" altLang="fr-FR" sz="2000" dirty="0" err="1">
                <a:latin typeface="Bernard MT Condensed" panose="02050806060905020404" pitchFamily="18" charset="0"/>
                <a:sym typeface="Arial" panose="020B0604020202020204" pitchFamily="34" charset="0"/>
              </a:rPr>
              <a:t>Viralité</a:t>
            </a:r>
            <a:r>
              <a:rPr lang="en-CA" altLang="fr-FR" sz="2000" dirty="0">
                <a:latin typeface="Bernard MT Condensed" panose="02050806060905020404" pitchFamily="18" charset="0"/>
                <a:sym typeface="Arial" panose="020B0604020202020204" pitchFamily="34" charset="0"/>
              </a:rPr>
              <a:t> et </a:t>
            </a:r>
            <a:r>
              <a:rPr lang="en-CA" altLang="fr-FR" sz="2000" dirty="0" err="1">
                <a:latin typeface="Bernard MT Condensed" panose="02050806060905020404" pitchFamily="18" charset="0"/>
                <a:sym typeface="Arial" panose="020B0604020202020204" pitchFamily="34" charset="0"/>
              </a:rPr>
              <a:t>logique</a:t>
            </a:r>
            <a:r>
              <a:rPr lang="en-CA" altLang="fr-FR" sz="2000" dirty="0">
                <a:latin typeface="Bernard MT Condensed" panose="02050806060905020404" pitchFamily="18" charset="0"/>
                <a:sym typeface="Arial" panose="020B0604020202020204" pitchFamily="34" charset="0"/>
              </a:rPr>
              <a:t> </a:t>
            </a:r>
            <a:r>
              <a:rPr lang="en-CA" altLang="fr-FR" sz="2000" dirty="0" err="1">
                <a:latin typeface="Bernard MT Condensed" panose="02050806060905020404" pitchFamily="18" charset="0"/>
                <a:sym typeface="Arial" panose="020B0604020202020204" pitchFamily="34" charset="0"/>
              </a:rPr>
              <a:t>virale</a:t>
            </a:r>
            <a:endParaRPr lang="en-CA" altLang="fr-FR" sz="2000" dirty="0">
              <a:latin typeface="Bernard MT Condensed" panose="02050806060905020404" pitchFamily="18" charset="0"/>
              <a:sym typeface="Arial" panose="020B0604020202020204" pitchFamily="34" charset="0"/>
            </a:endParaRPr>
          </a:p>
          <a:p>
            <a:pPr marL="457200" indent="-457200">
              <a:spcBef>
                <a:spcPct val="0"/>
              </a:spcBef>
              <a:buSzTx/>
            </a:pPr>
            <a:r>
              <a:rPr lang="en-CA" altLang="fr-FR" sz="2000" dirty="0">
                <a:latin typeface="Bernard MT Condensed" panose="02050806060905020404" pitchFamily="18" charset="0"/>
                <a:sym typeface="Arial" panose="020B0604020202020204" pitchFamily="34" charset="0"/>
              </a:rPr>
              <a:t>Politiques (</a:t>
            </a:r>
            <a:r>
              <a:rPr lang="en-CA" altLang="fr-FR" sz="2000" dirty="0" err="1">
                <a:latin typeface="Bernard MT Condensed" panose="02050806060905020404" pitchFamily="18" charset="0"/>
                <a:sym typeface="Arial" panose="020B0604020202020204" pitchFamily="34" charset="0"/>
              </a:rPr>
              <a:t>libérales</a:t>
            </a:r>
            <a:r>
              <a:rPr lang="en-CA" altLang="fr-FR" sz="2000" dirty="0">
                <a:latin typeface="Bernard MT Condensed" panose="02050806060905020404" pitchFamily="18" charset="0"/>
                <a:sym typeface="Arial" panose="020B0604020202020204" pitchFamily="34" charset="0"/>
              </a:rPr>
              <a:t>, </a:t>
            </a:r>
            <a:r>
              <a:rPr lang="en-CA" altLang="fr-FR" sz="2000" dirty="0" err="1">
                <a:latin typeface="Bernard MT Condensed" panose="02050806060905020404" pitchFamily="18" charset="0"/>
                <a:sym typeface="Arial" panose="020B0604020202020204" pitchFamily="34" charset="0"/>
              </a:rPr>
              <a:t>néolibérales</a:t>
            </a:r>
            <a:r>
              <a:rPr lang="en-CA" altLang="fr-FR" sz="2000" dirty="0">
                <a:latin typeface="Bernard MT Condensed" panose="02050806060905020404" pitchFamily="18" charset="0"/>
                <a:sym typeface="Arial" panose="020B0604020202020204" pitchFamily="34" charset="0"/>
              </a:rPr>
              <a:t>, de </a:t>
            </a:r>
            <a:r>
              <a:rPr lang="en-CA" altLang="fr-FR" sz="2000" dirty="0" err="1">
                <a:latin typeface="Bernard MT Condensed" panose="02050806060905020404" pitchFamily="18" charset="0"/>
                <a:sym typeface="Arial" panose="020B0604020202020204" pitchFamily="34" charset="0"/>
              </a:rPr>
              <a:t>santé</a:t>
            </a:r>
            <a:r>
              <a:rPr lang="en-CA" altLang="fr-FR" sz="2000" dirty="0">
                <a:latin typeface="Bernard MT Condensed" panose="02050806060905020404" pitchFamily="18" charset="0"/>
                <a:sym typeface="Arial" panose="020B0604020202020204" pitchFamily="34" charset="0"/>
              </a:rPr>
              <a:t> </a:t>
            </a:r>
            <a:r>
              <a:rPr lang="en-CA" altLang="fr-FR" sz="2000" dirty="0" err="1">
                <a:latin typeface="Bernard MT Condensed" panose="02050806060905020404" pitchFamily="18" charset="0"/>
                <a:sym typeface="Arial" panose="020B0604020202020204" pitchFamily="34" charset="0"/>
              </a:rPr>
              <a:t>publique</a:t>
            </a:r>
            <a:r>
              <a:rPr lang="en-CA" altLang="fr-FR" sz="2000" dirty="0">
                <a:latin typeface="Bernard MT Condensed" panose="02050806060905020404" pitchFamily="18" charset="0"/>
                <a:sym typeface="Arial" panose="020B0604020202020204" pitchFamily="34" charset="0"/>
              </a:rPr>
              <a:t>)</a:t>
            </a:r>
          </a:p>
          <a:p>
            <a:pPr marL="457200" indent="-457200">
              <a:spcBef>
                <a:spcPct val="0"/>
              </a:spcBef>
              <a:buSzTx/>
            </a:pPr>
            <a:r>
              <a:rPr lang="en-CA" altLang="fr-FR" sz="2000" dirty="0">
                <a:latin typeface="Bernard MT Condensed" panose="02050806060905020404" pitchFamily="18" charset="0"/>
                <a:sym typeface="Arial" panose="020B0604020202020204" pitchFamily="34" charset="0"/>
              </a:rPr>
              <a:t>“Imagination” </a:t>
            </a:r>
            <a:r>
              <a:rPr lang="en-CA" altLang="fr-FR" sz="2000" dirty="0" err="1">
                <a:latin typeface="Bernard MT Condensed" panose="02050806060905020404" pitchFamily="18" charset="0"/>
                <a:sym typeface="Arial" panose="020B0604020202020204" pitchFamily="34" charset="0"/>
              </a:rPr>
              <a:t>multiespèce</a:t>
            </a:r>
            <a:endParaRPr lang="en-CA" altLang="fr-FR" sz="2000" dirty="0">
              <a:latin typeface="Bernard MT Condensed" panose="02050806060905020404" pitchFamily="18" charset="0"/>
              <a:sym typeface="Arial" panose="020B0604020202020204" pitchFamily="34" charset="0"/>
            </a:endParaRPr>
          </a:p>
          <a:p>
            <a:pPr marL="457200" indent="-457200">
              <a:spcBef>
                <a:spcPct val="0"/>
              </a:spcBef>
              <a:buSzTx/>
            </a:pPr>
            <a:r>
              <a:rPr lang="en-CA" altLang="fr-FR" sz="2000" dirty="0" err="1">
                <a:latin typeface="Bernard MT Condensed" panose="02050806060905020404" pitchFamily="18" charset="0"/>
                <a:sym typeface="Arial" panose="020B0604020202020204" pitchFamily="34" charset="0"/>
              </a:rPr>
              <a:t>Patriarcat</a:t>
            </a:r>
            <a:endParaRPr lang="en-CA" altLang="fr-FR" sz="2000" dirty="0">
              <a:latin typeface="Bernard MT Condensed" panose="02050806060905020404" pitchFamily="18" charset="0"/>
              <a:sym typeface="Arial" panose="020B0604020202020204" pitchFamily="34" charset="0"/>
            </a:endParaRPr>
          </a:p>
          <a:p>
            <a:pPr marL="457200" indent="-457200">
              <a:spcBef>
                <a:spcPct val="0"/>
              </a:spcBef>
              <a:buSzTx/>
            </a:pPr>
            <a:r>
              <a:rPr lang="en-CA" altLang="fr-FR" sz="2000" dirty="0" err="1">
                <a:latin typeface="Bernard MT Condensed" panose="02050806060905020404" pitchFamily="18" charset="0"/>
                <a:sym typeface="Arial" panose="020B0604020202020204" pitchFamily="34" charset="0"/>
              </a:rPr>
              <a:t>Sexe</a:t>
            </a:r>
            <a:r>
              <a:rPr lang="en-CA" altLang="fr-FR" sz="2000" dirty="0">
                <a:latin typeface="Bernard MT Condensed" panose="02050806060905020404" pitchFamily="18" charset="0"/>
                <a:sym typeface="Arial" panose="020B0604020202020204" pitchFamily="34" charset="0"/>
              </a:rPr>
              <a:t> et genre</a:t>
            </a:r>
          </a:p>
          <a:p>
            <a:pPr marL="457200" indent="-457200">
              <a:spcBef>
                <a:spcPct val="0"/>
              </a:spcBef>
              <a:buSzTx/>
            </a:pPr>
            <a:r>
              <a:rPr lang="en-CA" altLang="fr-FR" sz="2000" dirty="0" err="1">
                <a:latin typeface="Bernard MT Condensed" panose="02050806060905020404" pitchFamily="18" charset="0"/>
                <a:sym typeface="Arial" panose="020B0604020202020204" pitchFamily="34" charset="0"/>
              </a:rPr>
              <a:t>Performativité</a:t>
            </a:r>
            <a:r>
              <a:rPr lang="en-CA" altLang="fr-FR" sz="2000" dirty="0">
                <a:latin typeface="Bernard MT Condensed" panose="02050806060905020404" pitchFamily="18" charset="0"/>
                <a:sym typeface="Arial" panose="020B0604020202020204" pitchFamily="34" charset="0"/>
              </a:rPr>
              <a:t> </a:t>
            </a:r>
          </a:p>
          <a:p>
            <a:pPr marL="457200" indent="-457200">
              <a:spcBef>
                <a:spcPct val="0"/>
              </a:spcBef>
              <a:buSzTx/>
            </a:pPr>
            <a:r>
              <a:rPr lang="en-CA" altLang="fr-FR" sz="2000" dirty="0" err="1">
                <a:latin typeface="Bernard MT Condensed" panose="02050806060905020404" pitchFamily="18" charset="0"/>
                <a:sym typeface="Arial" panose="020B0604020202020204" pitchFamily="34" charset="0"/>
              </a:rPr>
              <a:t>Approche</a:t>
            </a:r>
            <a:r>
              <a:rPr lang="en-CA" altLang="fr-FR" sz="2000" dirty="0">
                <a:latin typeface="Bernard MT Condensed" panose="02050806060905020404" pitchFamily="18" charset="0"/>
                <a:sym typeface="Arial" panose="020B0604020202020204" pitchFamily="34" charset="0"/>
              </a:rPr>
              <a:t> </a:t>
            </a:r>
            <a:r>
              <a:rPr lang="en-CA" altLang="fr-FR" sz="2000" dirty="0" err="1">
                <a:latin typeface="Bernard MT Condensed" panose="02050806060905020404" pitchFamily="18" charset="0"/>
                <a:sym typeface="Arial" panose="020B0604020202020204" pitchFamily="34" charset="0"/>
              </a:rPr>
              <a:t>intersectionnelle</a:t>
            </a:r>
            <a:endParaRPr lang="en-CA" altLang="fr-FR" sz="2000" dirty="0">
              <a:latin typeface="Bernard MT Condensed" panose="02050806060905020404" pitchFamily="18" charset="0"/>
              <a:sym typeface="Arial" panose="020B0604020202020204" pitchFamily="34" charset="0"/>
            </a:endParaRPr>
          </a:p>
          <a:p>
            <a:pPr marL="457200" indent="-457200">
              <a:spcBef>
                <a:spcPct val="0"/>
              </a:spcBef>
              <a:buSzTx/>
            </a:pPr>
            <a:r>
              <a:rPr lang="en-CA" altLang="fr-FR" sz="2000" dirty="0" err="1">
                <a:latin typeface="Bernard MT Condensed" panose="02050806060905020404" pitchFamily="18" charset="0"/>
                <a:sym typeface="Arial" panose="020B0604020202020204" pitchFamily="34" charset="0"/>
              </a:rPr>
              <a:t>Différences</a:t>
            </a:r>
            <a:r>
              <a:rPr lang="en-CA" altLang="fr-FR" sz="2000" dirty="0">
                <a:latin typeface="Bernard MT Condensed" panose="02050806060905020404" pitchFamily="18" charset="0"/>
                <a:sym typeface="Arial" panose="020B0604020202020204" pitchFamily="34" charset="0"/>
              </a:rPr>
              <a:t> et </a:t>
            </a:r>
            <a:r>
              <a:rPr lang="en-CA" altLang="fr-FR" sz="2000" dirty="0" err="1">
                <a:latin typeface="Bernard MT Condensed" panose="02050806060905020404" pitchFamily="18" charset="0"/>
                <a:sym typeface="Arial" panose="020B0604020202020204" pitchFamily="34" charset="0"/>
              </a:rPr>
              <a:t>inégalités</a:t>
            </a:r>
            <a:endParaRPr lang="en-CA" altLang="fr-FR" sz="2000" dirty="0">
              <a:latin typeface="Bernard MT Condensed" panose="02050806060905020404" pitchFamily="18" charset="0"/>
              <a:sym typeface="Arial" panose="020B0604020202020204" pitchFamily="34" charset="0"/>
            </a:endParaRPr>
          </a:p>
          <a:p>
            <a:pPr marL="457200" indent="-457200">
              <a:spcBef>
                <a:spcPct val="0"/>
              </a:spcBef>
              <a:buSzTx/>
            </a:pPr>
            <a:r>
              <a:rPr lang="en-CA" altLang="fr-FR" sz="2000" dirty="0" err="1">
                <a:latin typeface="Bernard MT Condensed" panose="02050806060905020404" pitchFamily="18" charset="0"/>
                <a:sym typeface="Arial" panose="020B0604020202020204" pitchFamily="34" charset="0"/>
              </a:rPr>
              <a:t>Matérialisation</a:t>
            </a:r>
            <a:r>
              <a:rPr lang="en-CA" altLang="fr-FR" sz="2000" dirty="0">
                <a:latin typeface="Bernard MT Condensed" panose="02050806060905020404" pitchFamily="18" charset="0"/>
                <a:sym typeface="Arial" panose="020B0604020202020204" pitchFamily="34" charset="0"/>
              </a:rPr>
              <a:t> </a:t>
            </a:r>
          </a:p>
          <a:p>
            <a:pPr marL="457200" indent="-457200">
              <a:spcBef>
                <a:spcPct val="0"/>
              </a:spcBef>
              <a:buSzTx/>
            </a:pPr>
            <a:r>
              <a:rPr lang="en-CA" altLang="fr-FR" sz="2000" dirty="0" err="1">
                <a:latin typeface="Bernard MT Condensed" panose="02050806060905020404" pitchFamily="18" charset="0"/>
                <a:sym typeface="Arial" panose="020B0604020202020204" pitchFamily="34" charset="0"/>
              </a:rPr>
              <a:t>Dispositif</a:t>
            </a:r>
            <a:r>
              <a:rPr lang="en-CA" altLang="fr-FR" sz="2000" dirty="0">
                <a:latin typeface="Bernard MT Condensed" panose="02050806060905020404" pitchFamily="18" charset="0"/>
                <a:sym typeface="Arial" panose="020B0604020202020204" pitchFamily="34" charset="0"/>
              </a:rPr>
              <a:t> (et </a:t>
            </a:r>
            <a:r>
              <a:rPr lang="en-CA" altLang="fr-FR" sz="2000" dirty="0" err="1">
                <a:latin typeface="Bernard MT Condensed" panose="02050806060905020404" pitchFamily="18" charset="0"/>
                <a:sym typeface="Arial" panose="020B0604020202020204" pitchFamily="34" charset="0"/>
              </a:rPr>
              <a:t>système</a:t>
            </a:r>
            <a:r>
              <a:rPr lang="en-CA" altLang="fr-FR" sz="2000" dirty="0">
                <a:latin typeface="Bernard MT Condensed" panose="02050806060905020404" pitchFamily="18" charset="0"/>
                <a:sym typeface="Arial" panose="020B0604020202020204" pitchFamily="34" charset="0"/>
              </a:rPr>
              <a:t>)</a:t>
            </a:r>
          </a:p>
          <a:p>
            <a:pPr marL="457200" indent="-457200">
              <a:spcBef>
                <a:spcPct val="0"/>
              </a:spcBef>
              <a:buSzTx/>
            </a:pPr>
            <a:r>
              <a:rPr lang="en-CA" altLang="fr-FR" sz="2000" dirty="0">
                <a:latin typeface="Bernard MT Condensed" panose="02050806060905020404" pitchFamily="18" charset="0"/>
                <a:sym typeface="Arial" panose="020B0604020202020204" pitchFamily="34" charset="0"/>
              </a:rPr>
              <a:t>Esprit </a:t>
            </a:r>
          </a:p>
          <a:p>
            <a:pPr marL="457200" indent="-457200">
              <a:spcBef>
                <a:spcPct val="0"/>
              </a:spcBef>
              <a:buSzTx/>
            </a:pPr>
            <a:endParaRPr lang="en-CA" altLang="fr-FR" sz="2000" dirty="0">
              <a:latin typeface="Bernard MT Condensed" panose="02050806060905020404" pitchFamily="18" charset="0"/>
              <a:sym typeface="Arial" panose="020B0604020202020204" pitchFamily="34" charset="0"/>
            </a:endParaRPr>
          </a:p>
          <a:p>
            <a:pPr marL="457200" indent="-457200">
              <a:spcBef>
                <a:spcPct val="0"/>
              </a:spcBef>
              <a:buSzTx/>
            </a:pPr>
            <a:endParaRPr lang="en-CA" altLang="fr-FR" sz="2000" dirty="0">
              <a:latin typeface="Bernard MT Condensed" panose="02050806060905020404" pitchFamily="18" charset="0"/>
              <a:sym typeface="Arial" panose="020B0604020202020204" pitchFamily="34" charset="0"/>
            </a:endParaRPr>
          </a:p>
        </p:txBody>
      </p:sp>
    </p:spTree>
    <p:extLst>
      <p:ext uri="{BB962C8B-B14F-4D97-AF65-F5344CB8AC3E}">
        <p14:creationId xmlns:p14="http://schemas.microsoft.com/office/powerpoint/2010/main" val="9524175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4F3CE7C1-34F3-3C3B-3D1D-576A901674B1}"/>
              </a:ext>
            </a:extLst>
          </p:cNvPr>
          <p:cNvSpPr txBox="1">
            <a:spLocks noChangeArrowheads="1"/>
          </p:cNvSpPr>
          <p:nvPr>
            <p:custDataLst>
              <p:tags r:id="rId1"/>
            </p:custDataLst>
          </p:nvPr>
        </p:nvSpPr>
        <p:spPr bwMode="auto">
          <a:xfrm>
            <a:off x="2007806" y="271006"/>
            <a:ext cx="5528437" cy="6117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4700"/>
              </a:spcBef>
              <a:buSzPct val="171000"/>
              <a:buFont typeface="Gill Sans" charset="0"/>
              <a:buChar char="•"/>
              <a:defRPr sz="3800">
                <a:solidFill>
                  <a:schemeClr val="tx1"/>
                </a:solidFill>
                <a:latin typeface="Gill Sans" charset="0"/>
                <a:ea typeface="ヒラギノ角ゴ ProN W3" charset="-128"/>
                <a:sym typeface="Gill Sans" charset="0"/>
              </a:defRPr>
            </a:lvl1pPr>
            <a:lvl2pPr marL="742950" indent="-285750">
              <a:spcBef>
                <a:spcPts val="4700"/>
              </a:spcBef>
              <a:buSzPct val="171000"/>
              <a:buFont typeface="Gill Sans" charset="0"/>
              <a:buChar char="•"/>
              <a:defRPr sz="3800">
                <a:solidFill>
                  <a:schemeClr val="tx1"/>
                </a:solidFill>
                <a:latin typeface="Gill Sans" charset="0"/>
                <a:ea typeface="ヒラギノ角ゴ ProN W3" charset="-128"/>
                <a:sym typeface="Gill Sans" charset="0"/>
              </a:defRPr>
            </a:lvl2pPr>
            <a:lvl3pPr marL="1143000" indent="-228600">
              <a:spcBef>
                <a:spcPts val="4700"/>
              </a:spcBef>
              <a:buSzPct val="171000"/>
              <a:buFont typeface="Gill Sans" charset="0"/>
              <a:buChar char="•"/>
              <a:defRPr sz="3800">
                <a:solidFill>
                  <a:schemeClr val="tx1"/>
                </a:solidFill>
                <a:latin typeface="Gill Sans" charset="0"/>
                <a:ea typeface="ヒラギノ角ゴ ProN W3" charset="-128"/>
                <a:sym typeface="Gill Sans" charset="0"/>
              </a:defRPr>
            </a:lvl3pPr>
            <a:lvl4pPr marL="1600200" indent="-228600">
              <a:spcBef>
                <a:spcPts val="4700"/>
              </a:spcBef>
              <a:buSzPct val="171000"/>
              <a:buFont typeface="Gill Sans" charset="0"/>
              <a:buChar char="•"/>
              <a:defRPr sz="3800">
                <a:solidFill>
                  <a:schemeClr val="tx1"/>
                </a:solidFill>
                <a:latin typeface="Gill Sans" charset="0"/>
                <a:ea typeface="ヒラギノ角ゴ ProN W3" charset="-128"/>
                <a:sym typeface="Gill Sans" charset="0"/>
              </a:defRPr>
            </a:lvl4pPr>
            <a:lvl5pPr marL="2057400" indent="-228600">
              <a:spcBef>
                <a:spcPts val="4700"/>
              </a:spcBef>
              <a:buSzPct val="171000"/>
              <a:buFont typeface="Gill Sans" charset="0"/>
              <a:buChar char="•"/>
              <a:defRPr sz="3800">
                <a:solidFill>
                  <a:schemeClr val="tx1"/>
                </a:solidFill>
                <a:latin typeface="Gill Sans" charset="0"/>
                <a:ea typeface="ヒラギノ角ゴ ProN W3" charset="-128"/>
                <a:sym typeface="Gill Sans" charset="0"/>
              </a:defRPr>
            </a:lvl5pPr>
            <a:lvl6pPr marL="2514600" indent="-228600" eaLnBrk="0" fontAlgn="base" hangingPunct="0">
              <a:spcBef>
                <a:spcPts val="4700"/>
              </a:spcBef>
              <a:spcAft>
                <a:spcPct val="0"/>
              </a:spcAft>
              <a:buSzPct val="171000"/>
              <a:buFont typeface="Gill Sans" charset="0"/>
              <a:buChar char="•"/>
              <a:defRPr sz="3800">
                <a:solidFill>
                  <a:schemeClr val="tx1"/>
                </a:solidFill>
                <a:latin typeface="Gill Sans" charset="0"/>
                <a:ea typeface="ヒラギノ角ゴ ProN W3" charset="-128"/>
                <a:sym typeface="Gill Sans" charset="0"/>
              </a:defRPr>
            </a:lvl6pPr>
            <a:lvl7pPr marL="2971800" indent="-228600" eaLnBrk="0" fontAlgn="base" hangingPunct="0">
              <a:spcBef>
                <a:spcPts val="4700"/>
              </a:spcBef>
              <a:spcAft>
                <a:spcPct val="0"/>
              </a:spcAft>
              <a:buSzPct val="171000"/>
              <a:buFont typeface="Gill Sans" charset="0"/>
              <a:buChar char="•"/>
              <a:defRPr sz="3800">
                <a:solidFill>
                  <a:schemeClr val="tx1"/>
                </a:solidFill>
                <a:latin typeface="Gill Sans" charset="0"/>
                <a:ea typeface="ヒラギノ角ゴ ProN W3" charset="-128"/>
                <a:sym typeface="Gill Sans" charset="0"/>
              </a:defRPr>
            </a:lvl7pPr>
            <a:lvl8pPr marL="3429000" indent="-228600" eaLnBrk="0" fontAlgn="base" hangingPunct="0">
              <a:spcBef>
                <a:spcPts val="4700"/>
              </a:spcBef>
              <a:spcAft>
                <a:spcPct val="0"/>
              </a:spcAft>
              <a:buSzPct val="171000"/>
              <a:buFont typeface="Gill Sans" charset="0"/>
              <a:buChar char="•"/>
              <a:defRPr sz="3800">
                <a:solidFill>
                  <a:schemeClr val="tx1"/>
                </a:solidFill>
                <a:latin typeface="Gill Sans" charset="0"/>
                <a:ea typeface="ヒラギノ角ゴ ProN W3" charset="-128"/>
                <a:sym typeface="Gill Sans" charset="0"/>
              </a:defRPr>
            </a:lvl8pPr>
            <a:lvl9pPr marL="3886200" indent="-228600" eaLnBrk="0" fontAlgn="base" hangingPunct="0">
              <a:spcBef>
                <a:spcPts val="4700"/>
              </a:spcBef>
              <a:spcAft>
                <a:spcPct val="0"/>
              </a:spcAft>
              <a:buSzPct val="171000"/>
              <a:buFont typeface="Gill Sans" charset="0"/>
              <a:buChar char="•"/>
              <a:defRPr sz="3800">
                <a:solidFill>
                  <a:schemeClr val="tx1"/>
                </a:solidFill>
                <a:latin typeface="Gill Sans" charset="0"/>
                <a:ea typeface="ヒラギノ角ゴ ProN W3" charset="-128"/>
                <a:sym typeface="Gill Sans" charset="0"/>
              </a:defRPr>
            </a:lvl9pPr>
          </a:lstStyle>
          <a:p>
            <a:pPr eaLnBrk="1" hangingPunct="1">
              <a:spcBef>
                <a:spcPct val="0"/>
              </a:spcBef>
              <a:buSzTx/>
              <a:buFont typeface="Gill Sans" charset="0"/>
              <a:buNone/>
            </a:pPr>
            <a:r>
              <a:rPr lang="en-CA" altLang="fr-FR" sz="3375" b="1" dirty="0" err="1">
                <a:solidFill>
                  <a:srgbClr val="FF8000"/>
                </a:solidFill>
                <a:latin typeface="Bernard MT Condensed" panose="02050806060905020404" pitchFamily="18" charset="0"/>
                <a:sym typeface="Arial" panose="020B0604020202020204" pitchFamily="34" charset="0"/>
              </a:rPr>
              <a:t>Exercice</a:t>
            </a:r>
            <a:r>
              <a:rPr lang="en-CA" altLang="fr-FR" sz="3375" b="1" dirty="0">
                <a:solidFill>
                  <a:srgbClr val="FF8000"/>
                </a:solidFill>
                <a:latin typeface="Bernard MT Condensed" panose="02050806060905020404" pitchFamily="18" charset="0"/>
                <a:sym typeface="Arial" panose="020B0604020202020204" pitchFamily="34" charset="0"/>
              </a:rPr>
              <a:t> </a:t>
            </a:r>
            <a:r>
              <a:rPr lang="en-CA" altLang="fr-FR" sz="3375" b="1" dirty="0" err="1">
                <a:solidFill>
                  <a:srgbClr val="FF8000"/>
                </a:solidFill>
                <a:latin typeface="Bernard MT Condensed" panose="02050806060905020404" pitchFamily="18" charset="0"/>
                <a:sym typeface="Arial" panose="020B0604020202020204" pitchFamily="34" charset="0"/>
              </a:rPr>
              <a:t>d’explosion</a:t>
            </a:r>
            <a:r>
              <a:rPr lang="en-CA" altLang="fr-FR" sz="3375" b="1" dirty="0">
                <a:solidFill>
                  <a:srgbClr val="FF8000"/>
                </a:solidFill>
                <a:latin typeface="Bernard MT Condensed" panose="02050806060905020404" pitchFamily="18" charset="0"/>
                <a:sym typeface="Arial" panose="020B0604020202020204" pitchFamily="34" charset="0"/>
              </a:rPr>
              <a:t> du </a:t>
            </a:r>
            <a:r>
              <a:rPr lang="en-CA" altLang="fr-FR" sz="3375" b="1" dirty="0" err="1">
                <a:solidFill>
                  <a:srgbClr val="FF8000"/>
                </a:solidFill>
                <a:latin typeface="Bernard MT Condensed" panose="02050806060905020404" pitchFamily="18" charset="0"/>
                <a:sym typeface="Arial" panose="020B0604020202020204" pitchFamily="34" charset="0"/>
              </a:rPr>
              <a:t>paysage</a:t>
            </a:r>
            <a:endParaRPr lang="en-CA" altLang="fr-FR" sz="3375" b="1" dirty="0">
              <a:solidFill>
                <a:srgbClr val="FF8000"/>
              </a:solidFill>
              <a:latin typeface="Bernard MT Condensed" panose="02050806060905020404" pitchFamily="18" charset="0"/>
              <a:sym typeface="Arial" panose="020B0604020202020204" pitchFamily="34" charset="0"/>
            </a:endParaRPr>
          </a:p>
        </p:txBody>
      </p:sp>
      <p:pic>
        <p:nvPicPr>
          <p:cNvPr id="6" name="Image 5" descr="Une image contenant bâtiment, plein air, Roue de vélo, Véhicule terrestre&#10;&#10;Description générée automatiquement">
            <a:extLst>
              <a:ext uri="{FF2B5EF4-FFF2-40B4-BE49-F238E27FC236}">
                <a16:creationId xmlns:a16="http://schemas.microsoft.com/office/drawing/2014/main" id="{46DFA013-E9CB-AB60-1730-7A76E9D8E8EC}"/>
              </a:ext>
            </a:extLst>
          </p:cNvPr>
          <p:cNvPicPr>
            <a:picLocks noChangeAspect="1"/>
          </p:cNvPicPr>
          <p:nvPr>
            <p:custDataLst>
              <p:tags r:id="rId2"/>
            </p:custDataLst>
          </p:nvPr>
        </p:nvPicPr>
        <p:blipFill>
          <a:blip r:embed="rId23">
            <a:extLst>
              <a:ext uri="{28A0092B-C50C-407E-A947-70E740481C1C}">
                <a14:useLocalDpi xmlns:a14="http://schemas.microsoft.com/office/drawing/2010/main" val="0"/>
              </a:ext>
            </a:extLst>
          </a:blip>
          <a:stretch>
            <a:fillRect/>
          </a:stretch>
        </p:blipFill>
        <p:spPr>
          <a:xfrm>
            <a:off x="171450" y="981076"/>
            <a:ext cx="8801100" cy="5867400"/>
          </a:xfrm>
          <a:prstGeom prst="rect">
            <a:avLst/>
          </a:prstGeom>
        </p:spPr>
      </p:pic>
      <p:pic>
        <p:nvPicPr>
          <p:cNvPr id="8" name="Graphique 7" descr="Intelligence artificielle avec un remplissage uni">
            <a:extLst>
              <a:ext uri="{FF2B5EF4-FFF2-40B4-BE49-F238E27FC236}">
                <a16:creationId xmlns:a16="http://schemas.microsoft.com/office/drawing/2014/main" id="{42757488-FD36-DBC1-258E-625FEC6CC54B}"/>
              </a:ext>
            </a:extLst>
          </p:cNvPr>
          <p:cNvPicPr>
            <a:picLocks noChangeAspect="1"/>
          </p:cNvPicPr>
          <p:nvPr>
            <p:custDataLst>
              <p:tags r:id="rId3"/>
            </p:custDataLst>
          </p:nvPr>
        </p:nvPicPr>
        <p:blipFill>
          <a:blip r:embed="rId24">
            <a:extLst>
              <a:ext uri="{28A0092B-C50C-407E-A947-70E740481C1C}">
                <a14:useLocalDpi xmlns:a14="http://schemas.microsoft.com/office/drawing/2010/main" val="0"/>
              </a:ext>
              <a:ext uri="{96DAC541-7B7A-43D3-8B79-37D633B846F1}">
                <asvg:svgBlip xmlns:asvg="http://schemas.microsoft.com/office/drawing/2016/SVG/main" r:embed="rId25"/>
              </a:ext>
            </a:extLst>
          </a:blip>
          <a:stretch>
            <a:fillRect/>
          </a:stretch>
        </p:blipFill>
        <p:spPr>
          <a:xfrm>
            <a:off x="328612" y="1143000"/>
            <a:ext cx="914400" cy="914400"/>
          </a:xfrm>
          <a:prstGeom prst="rect">
            <a:avLst/>
          </a:prstGeom>
        </p:spPr>
      </p:pic>
      <p:pic>
        <p:nvPicPr>
          <p:cNvPr id="9" name="Graphique 8" descr="Deciduous tree">
            <a:extLst>
              <a:ext uri="{FF2B5EF4-FFF2-40B4-BE49-F238E27FC236}">
                <a16:creationId xmlns:a16="http://schemas.microsoft.com/office/drawing/2014/main" id="{CEBC9DFE-4031-3D78-191F-536F3D049E31}"/>
              </a:ext>
            </a:extLst>
          </p:cNvPr>
          <p:cNvPicPr>
            <a:picLocks noChangeAspect="1"/>
          </p:cNvPicPr>
          <p:nvPr>
            <p:custDataLst>
              <p:tags r:id="rId4"/>
            </p:custDataLst>
          </p:nvPr>
        </p:nvPicPr>
        <p:blipFill>
          <a:blip r:embed="rId26">
            <a:extLst>
              <a:ext uri="{28A0092B-C50C-407E-A947-70E740481C1C}">
                <a14:useLocalDpi xmlns:a14="http://schemas.microsoft.com/office/drawing/2010/main" val="0"/>
              </a:ext>
              <a:ext uri="{96DAC541-7B7A-43D3-8B79-37D633B846F1}">
                <asvg:svgBlip xmlns:asvg="http://schemas.microsoft.com/office/drawing/2016/SVG/main" r:embed="rId27"/>
              </a:ext>
            </a:extLst>
          </a:blip>
          <a:stretch>
            <a:fillRect/>
          </a:stretch>
        </p:blipFill>
        <p:spPr>
          <a:xfrm>
            <a:off x="5495925" y="3767138"/>
            <a:ext cx="914400" cy="914400"/>
          </a:xfrm>
          <a:prstGeom prst="rect">
            <a:avLst/>
          </a:prstGeom>
        </p:spPr>
      </p:pic>
      <p:pic>
        <p:nvPicPr>
          <p:cNvPr id="11" name="Graphique 10" descr="Scarabée avec un remplissage uni">
            <a:extLst>
              <a:ext uri="{FF2B5EF4-FFF2-40B4-BE49-F238E27FC236}">
                <a16:creationId xmlns:a16="http://schemas.microsoft.com/office/drawing/2014/main" id="{3BAE73D3-321B-FD93-3282-21F545A30262}"/>
              </a:ext>
            </a:extLst>
          </p:cNvPr>
          <p:cNvPicPr>
            <a:picLocks noChangeAspect="1"/>
          </p:cNvPicPr>
          <p:nvPr>
            <p:custDataLst>
              <p:tags r:id="rId5"/>
            </p:custDataLst>
          </p:nvPr>
        </p:nvPicPr>
        <p:blipFill>
          <a:blip r:embed="rId28" cstate="email">
            <a:extLst>
              <a:ext uri="{28A0092B-C50C-407E-A947-70E740481C1C}">
                <a14:useLocalDpi xmlns:a14="http://schemas.microsoft.com/office/drawing/2010/main" val="0"/>
              </a:ext>
              <a:ext uri="{96DAC541-7B7A-43D3-8B79-37D633B846F1}">
                <asvg:svgBlip xmlns:asvg="http://schemas.microsoft.com/office/drawing/2016/SVG/main" r:embed="rId29"/>
              </a:ext>
            </a:extLst>
          </a:blip>
          <a:stretch>
            <a:fillRect/>
          </a:stretch>
        </p:blipFill>
        <p:spPr>
          <a:xfrm>
            <a:off x="5553074" y="4684292"/>
            <a:ext cx="800102" cy="800102"/>
          </a:xfrm>
          <a:prstGeom prst="rect">
            <a:avLst/>
          </a:prstGeom>
        </p:spPr>
      </p:pic>
      <p:pic>
        <p:nvPicPr>
          <p:cNvPr id="13" name="Graphique 12" descr="Sac à dos avec un remplissage uni">
            <a:extLst>
              <a:ext uri="{FF2B5EF4-FFF2-40B4-BE49-F238E27FC236}">
                <a16:creationId xmlns:a16="http://schemas.microsoft.com/office/drawing/2014/main" id="{1C58A17D-2B36-8B84-F1E2-9603F248AEEE}"/>
              </a:ext>
            </a:extLst>
          </p:cNvPr>
          <p:cNvPicPr>
            <a:picLocks noChangeAspect="1"/>
          </p:cNvPicPr>
          <p:nvPr>
            <p:custDataLst>
              <p:tags r:id="rId6"/>
            </p:custDataLst>
          </p:nvPr>
        </p:nvPicPr>
        <p:blipFill>
          <a:blip r:embed="rId30" cstate="email">
            <a:extLst>
              <a:ext uri="{28A0092B-C50C-407E-A947-70E740481C1C}">
                <a14:useLocalDpi xmlns:a14="http://schemas.microsoft.com/office/drawing/2010/main" val="0"/>
              </a:ext>
              <a:ext uri="{96DAC541-7B7A-43D3-8B79-37D633B846F1}">
                <asvg:svgBlip xmlns:asvg="http://schemas.microsoft.com/office/drawing/2016/SVG/main" r:embed="rId31"/>
              </a:ext>
            </a:extLst>
          </a:blip>
          <a:stretch>
            <a:fillRect/>
          </a:stretch>
        </p:blipFill>
        <p:spPr>
          <a:xfrm>
            <a:off x="528638" y="5743575"/>
            <a:ext cx="714374" cy="714374"/>
          </a:xfrm>
          <a:prstGeom prst="rect">
            <a:avLst/>
          </a:prstGeom>
        </p:spPr>
      </p:pic>
      <p:pic>
        <p:nvPicPr>
          <p:cNvPr id="15" name="Graphique 14" descr="Architecture avec un remplissage uni">
            <a:extLst>
              <a:ext uri="{FF2B5EF4-FFF2-40B4-BE49-F238E27FC236}">
                <a16:creationId xmlns:a16="http://schemas.microsoft.com/office/drawing/2014/main" id="{044D13AD-CCF5-D8C4-1A91-E4CE58A316F1}"/>
              </a:ext>
            </a:extLst>
          </p:cNvPr>
          <p:cNvPicPr>
            <a:picLocks noChangeAspect="1"/>
          </p:cNvPicPr>
          <p:nvPr>
            <p:custDataLst>
              <p:tags r:id="rId7"/>
            </p:custDataLst>
          </p:nvPr>
        </p:nvPicPr>
        <p:blipFill>
          <a:blip r:embed="rId32">
            <a:extLst>
              <a:ext uri="{28A0092B-C50C-407E-A947-70E740481C1C}">
                <a14:useLocalDpi xmlns:a14="http://schemas.microsoft.com/office/drawing/2010/main" val="0"/>
              </a:ext>
              <a:ext uri="{96DAC541-7B7A-43D3-8B79-37D633B846F1}">
                <asvg:svgBlip xmlns:asvg="http://schemas.microsoft.com/office/drawing/2016/SVG/main" r:embed="rId33"/>
              </a:ext>
            </a:extLst>
          </a:blip>
          <a:stretch>
            <a:fillRect/>
          </a:stretch>
        </p:blipFill>
        <p:spPr>
          <a:xfrm>
            <a:off x="4638674" y="1143000"/>
            <a:ext cx="914400" cy="914400"/>
          </a:xfrm>
          <a:prstGeom prst="rect">
            <a:avLst/>
          </a:prstGeom>
        </p:spPr>
      </p:pic>
      <p:pic>
        <p:nvPicPr>
          <p:cNvPr id="17" name="Graphique 16" descr="Cyclisme avec un remplissage uni">
            <a:extLst>
              <a:ext uri="{FF2B5EF4-FFF2-40B4-BE49-F238E27FC236}">
                <a16:creationId xmlns:a16="http://schemas.microsoft.com/office/drawing/2014/main" id="{6CA482D5-6EE3-ED3C-1F49-3F8579658FE4}"/>
              </a:ext>
            </a:extLst>
          </p:cNvPr>
          <p:cNvPicPr>
            <a:picLocks noChangeAspect="1"/>
          </p:cNvPicPr>
          <p:nvPr>
            <p:custDataLst>
              <p:tags r:id="rId8"/>
            </p:custDataLst>
          </p:nvPr>
        </p:nvPicPr>
        <p:blipFill>
          <a:blip r:embed="rId34">
            <a:extLst>
              <a:ext uri="{28A0092B-C50C-407E-A947-70E740481C1C}">
                <a14:useLocalDpi xmlns:a14="http://schemas.microsoft.com/office/drawing/2010/main" val="0"/>
              </a:ext>
              <a:ext uri="{96DAC541-7B7A-43D3-8B79-37D633B846F1}">
                <asvg:svgBlip xmlns:asvg="http://schemas.microsoft.com/office/drawing/2016/SVG/main" r:embed="rId35"/>
              </a:ext>
            </a:extLst>
          </a:blip>
          <a:stretch>
            <a:fillRect/>
          </a:stretch>
        </p:blipFill>
        <p:spPr>
          <a:xfrm>
            <a:off x="2614612" y="4829175"/>
            <a:ext cx="914400" cy="914400"/>
          </a:xfrm>
          <a:prstGeom prst="rect">
            <a:avLst/>
          </a:prstGeom>
        </p:spPr>
      </p:pic>
      <p:pic>
        <p:nvPicPr>
          <p:cNvPr id="19" name="Graphique 18" descr="Burger et boisson avec un remplissage uni">
            <a:extLst>
              <a:ext uri="{FF2B5EF4-FFF2-40B4-BE49-F238E27FC236}">
                <a16:creationId xmlns:a16="http://schemas.microsoft.com/office/drawing/2014/main" id="{30EE1210-43C4-AB10-2C51-C99F60866181}"/>
              </a:ext>
            </a:extLst>
          </p:cNvPr>
          <p:cNvPicPr>
            <a:picLocks noChangeAspect="1"/>
          </p:cNvPicPr>
          <p:nvPr>
            <p:custDataLst>
              <p:tags r:id="rId9"/>
            </p:custDataLst>
          </p:nvPr>
        </p:nvPicPr>
        <p:blipFill>
          <a:blip r:embed="rId36">
            <a:extLst>
              <a:ext uri="{28A0092B-C50C-407E-A947-70E740481C1C}">
                <a14:useLocalDpi xmlns:a14="http://schemas.microsoft.com/office/drawing/2010/main" val="0"/>
              </a:ext>
              <a:ext uri="{96DAC541-7B7A-43D3-8B79-37D633B846F1}">
                <asvg:svgBlip xmlns:asvg="http://schemas.microsoft.com/office/drawing/2016/SVG/main" r:embed="rId37"/>
              </a:ext>
            </a:extLst>
          </a:blip>
          <a:stretch>
            <a:fillRect/>
          </a:stretch>
        </p:blipFill>
        <p:spPr>
          <a:xfrm>
            <a:off x="428625" y="3471862"/>
            <a:ext cx="914400" cy="914400"/>
          </a:xfrm>
          <a:prstGeom prst="rect">
            <a:avLst/>
          </a:prstGeom>
        </p:spPr>
      </p:pic>
      <p:sp>
        <p:nvSpPr>
          <p:cNvPr id="20" name="ZoneTexte 19">
            <a:extLst>
              <a:ext uri="{FF2B5EF4-FFF2-40B4-BE49-F238E27FC236}">
                <a16:creationId xmlns:a16="http://schemas.microsoft.com/office/drawing/2014/main" id="{68AE9F0D-C0ED-633F-33CE-78B7BFC58BA0}"/>
              </a:ext>
            </a:extLst>
          </p:cNvPr>
          <p:cNvSpPr txBox="1"/>
          <p:nvPr>
            <p:custDataLst>
              <p:tags r:id="rId10"/>
            </p:custDataLst>
          </p:nvPr>
        </p:nvSpPr>
        <p:spPr>
          <a:xfrm>
            <a:off x="1243011" y="1357313"/>
            <a:ext cx="2266951" cy="1477328"/>
          </a:xfrm>
          <a:prstGeom prst="rect">
            <a:avLst/>
          </a:prstGeom>
          <a:solidFill>
            <a:srgbClr val="FF0000">
              <a:alpha val="52157"/>
            </a:srgbClr>
          </a:solidFill>
        </p:spPr>
        <p:txBody>
          <a:bodyPr wrap="square" rtlCol="0">
            <a:spAutoFit/>
          </a:bodyPr>
          <a:lstStyle/>
          <a:p>
            <a:r>
              <a:rPr lang="fr-CA" b="1" dirty="0"/>
              <a:t>Qui fréquente le campus ? </a:t>
            </a:r>
            <a:br>
              <a:rPr lang="fr-CA" b="1" dirty="0"/>
            </a:br>
            <a:r>
              <a:rPr lang="fr-CA" b="1" dirty="0"/>
              <a:t>(et pourquoi ?)</a:t>
            </a:r>
            <a:br>
              <a:rPr lang="fr-CA" b="1" dirty="0"/>
            </a:br>
            <a:r>
              <a:rPr lang="fr-CA" b="1" dirty="0"/>
              <a:t>Quelles sont les « normes » sociales ?</a:t>
            </a:r>
          </a:p>
        </p:txBody>
      </p:sp>
      <p:sp>
        <p:nvSpPr>
          <p:cNvPr id="21" name="ZoneTexte 20">
            <a:extLst>
              <a:ext uri="{FF2B5EF4-FFF2-40B4-BE49-F238E27FC236}">
                <a16:creationId xmlns:a16="http://schemas.microsoft.com/office/drawing/2014/main" id="{89C4AC71-1F56-B8E6-A5F3-BD93A732477C}"/>
              </a:ext>
            </a:extLst>
          </p:cNvPr>
          <p:cNvSpPr txBox="1"/>
          <p:nvPr>
            <p:custDataLst>
              <p:tags r:id="rId11"/>
            </p:custDataLst>
          </p:nvPr>
        </p:nvSpPr>
        <p:spPr>
          <a:xfrm>
            <a:off x="1343025" y="3767138"/>
            <a:ext cx="2014538" cy="646331"/>
          </a:xfrm>
          <a:prstGeom prst="rect">
            <a:avLst/>
          </a:prstGeom>
          <a:solidFill>
            <a:srgbClr val="FF0000">
              <a:alpha val="52157"/>
            </a:srgbClr>
          </a:solidFill>
        </p:spPr>
        <p:txBody>
          <a:bodyPr wrap="square" rtlCol="0">
            <a:spAutoFit/>
          </a:bodyPr>
          <a:lstStyle/>
          <a:p>
            <a:r>
              <a:rPr lang="fr-CA" b="1" dirty="0"/>
              <a:t>Qu’est-ce qu’on consomme ?</a:t>
            </a:r>
          </a:p>
        </p:txBody>
      </p:sp>
      <p:sp>
        <p:nvSpPr>
          <p:cNvPr id="22" name="ZoneTexte 21">
            <a:extLst>
              <a:ext uri="{FF2B5EF4-FFF2-40B4-BE49-F238E27FC236}">
                <a16:creationId xmlns:a16="http://schemas.microsoft.com/office/drawing/2014/main" id="{80F34AE8-F9D2-3332-1098-20A6AD626E60}"/>
              </a:ext>
            </a:extLst>
          </p:cNvPr>
          <p:cNvSpPr txBox="1"/>
          <p:nvPr>
            <p:custDataLst>
              <p:tags r:id="rId12"/>
            </p:custDataLst>
          </p:nvPr>
        </p:nvSpPr>
        <p:spPr>
          <a:xfrm>
            <a:off x="1343025" y="5846981"/>
            <a:ext cx="2014538" cy="646331"/>
          </a:xfrm>
          <a:prstGeom prst="rect">
            <a:avLst/>
          </a:prstGeom>
          <a:solidFill>
            <a:srgbClr val="FF0000">
              <a:alpha val="52157"/>
            </a:srgbClr>
          </a:solidFill>
        </p:spPr>
        <p:txBody>
          <a:bodyPr wrap="square" rtlCol="0">
            <a:spAutoFit/>
          </a:bodyPr>
          <a:lstStyle/>
          <a:p>
            <a:r>
              <a:rPr lang="fr-CA" b="1" dirty="0"/>
              <a:t>Qu’est-ce qu’on porte ?</a:t>
            </a:r>
          </a:p>
        </p:txBody>
      </p:sp>
      <p:sp>
        <p:nvSpPr>
          <p:cNvPr id="23" name="ZoneTexte 22">
            <a:extLst>
              <a:ext uri="{FF2B5EF4-FFF2-40B4-BE49-F238E27FC236}">
                <a16:creationId xmlns:a16="http://schemas.microsoft.com/office/drawing/2014/main" id="{526AF160-355F-0CAE-754B-91F58EDF5050}"/>
              </a:ext>
            </a:extLst>
          </p:cNvPr>
          <p:cNvSpPr txBox="1"/>
          <p:nvPr>
            <p:custDataLst>
              <p:tags r:id="rId13"/>
            </p:custDataLst>
          </p:nvPr>
        </p:nvSpPr>
        <p:spPr>
          <a:xfrm>
            <a:off x="3509963" y="4963209"/>
            <a:ext cx="2014538" cy="646331"/>
          </a:xfrm>
          <a:prstGeom prst="rect">
            <a:avLst/>
          </a:prstGeom>
          <a:solidFill>
            <a:srgbClr val="FF0000">
              <a:alpha val="52157"/>
            </a:srgbClr>
          </a:solidFill>
        </p:spPr>
        <p:txBody>
          <a:bodyPr wrap="square" rtlCol="0">
            <a:spAutoFit/>
          </a:bodyPr>
          <a:lstStyle/>
          <a:p>
            <a:r>
              <a:rPr lang="fr-CA" b="1" dirty="0"/>
              <a:t>Comment se déplace-t-on ?</a:t>
            </a:r>
          </a:p>
        </p:txBody>
      </p:sp>
      <p:sp>
        <p:nvSpPr>
          <p:cNvPr id="24" name="ZoneTexte 23">
            <a:extLst>
              <a:ext uri="{FF2B5EF4-FFF2-40B4-BE49-F238E27FC236}">
                <a16:creationId xmlns:a16="http://schemas.microsoft.com/office/drawing/2014/main" id="{CBA3E3BC-B929-9042-BDD6-D054FE130C5F}"/>
              </a:ext>
            </a:extLst>
          </p:cNvPr>
          <p:cNvSpPr txBox="1"/>
          <p:nvPr>
            <p:custDataLst>
              <p:tags r:id="rId14"/>
            </p:custDataLst>
          </p:nvPr>
        </p:nvSpPr>
        <p:spPr>
          <a:xfrm>
            <a:off x="5538787" y="1373606"/>
            <a:ext cx="2014538" cy="646331"/>
          </a:xfrm>
          <a:prstGeom prst="rect">
            <a:avLst/>
          </a:prstGeom>
          <a:solidFill>
            <a:srgbClr val="FF0000">
              <a:alpha val="52157"/>
            </a:srgbClr>
          </a:solidFill>
        </p:spPr>
        <p:txBody>
          <a:bodyPr wrap="square" rtlCol="0">
            <a:spAutoFit/>
          </a:bodyPr>
          <a:lstStyle/>
          <a:p>
            <a:r>
              <a:rPr lang="fr-CA" b="1" dirty="0"/>
              <a:t>Architecture ? </a:t>
            </a:r>
          </a:p>
          <a:p>
            <a:r>
              <a:rPr lang="fr-CA" b="1" dirty="0"/>
              <a:t>Infrastructure ? </a:t>
            </a:r>
          </a:p>
        </p:txBody>
      </p:sp>
      <p:sp>
        <p:nvSpPr>
          <p:cNvPr id="26" name="ZoneTexte 25">
            <a:extLst>
              <a:ext uri="{FF2B5EF4-FFF2-40B4-BE49-F238E27FC236}">
                <a16:creationId xmlns:a16="http://schemas.microsoft.com/office/drawing/2014/main" id="{1EC28747-CFAA-6203-5793-6DFDBC9C3089}"/>
              </a:ext>
            </a:extLst>
          </p:cNvPr>
          <p:cNvSpPr txBox="1"/>
          <p:nvPr>
            <p:custDataLst>
              <p:tags r:id="rId15"/>
            </p:custDataLst>
          </p:nvPr>
        </p:nvSpPr>
        <p:spPr>
          <a:xfrm>
            <a:off x="6381749" y="4355662"/>
            <a:ext cx="1905000" cy="646331"/>
          </a:xfrm>
          <a:prstGeom prst="rect">
            <a:avLst/>
          </a:prstGeom>
          <a:solidFill>
            <a:srgbClr val="FF0000">
              <a:alpha val="52157"/>
            </a:srgbClr>
          </a:solidFill>
        </p:spPr>
        <p:txBody>
          <a:bodyPr wrap="square" rtlCol="0">
            <a:spAutoFit/>
          </a:bodyPr>
          <a:lstStyle/>
          <a:p>
            <a:r>
              <a:rPr lang="fr-CA" b="1" dirty="0"/>
              <a:t>Qui sont les non-humains ?</a:t>
            </a:r>
          </a:p>
        </p:txBody>
      </p:sp>
      <p:pic>
        <p:nvPicPr>
          <p:cNvPr id="28" name="Graphique 27" descr="Vivats contour">
            <a:extLst>
              <a:ext uri="{FF2B5EF4-FFF2-40B4-BE49-F238E27FC236}">
                <a16:creationId xmlns:a16="http://schemas.microsoft.com/office/drawing/2014/main" id="{954CC664-B5F0-FB62-E517-AE3E7B81C941}"/>
              </a:ext>
            </a:extLst>
          </p:cNvPr>
          <p:cNvPicPr>
            <a:picLocks noChangeAspect="1"/>
          </p:cNvPicPr>
          <p:nvPr>
            <p:custDataLst>
              <p:tags r:id="rId16"/>
            </p:custDataLst>
          </p:nvPr>
        </p:nvPicPr>
        <p:blipFill>
          <a:blip r:embed="rId38">
            <a:extLst>
              <a:ext uri="{28A0092B-C50C-407E-A947-70E740481C1C}">
                <a14:useLocalDpi xmlns:a14="http://schemas.microsoft.com/office/drawing/2010/main" val="0"/>
              </a:ext>
              <a:ext uri="{96DAC541-7B7A-43D3-8B79-37D633B846F1}">
                <asvg:svgBlip xmlns:asvg="http://schemas.microsoft.com/office/drawing/2016/SVG/main" r:embed="rId39"/>
              </a:ext>
            </a:extLst>
          </a:blip>
          <a:stretch>
            <a:fillRect/>
          </a:stretch>
        </p:blipFill>
        <p:spPr>
          <a:xfrm>
            <a:off x="6088856" y="5934076"/>
            <a:ext cx="914400" cy="914400"/>
          </a:xfrm>
          <a:prstGeom prst="rect">
            <a:avLst/>
          </a:prstGeom>
        </p:spPr>
      </p:pic>
      <p:sp>
        <p:nvSpPr>
          <p:cNvPr id="29" name="ZoneTexte 28">
            <a:extLst>
              <a:ext uri="{FF2B5EF4-FFF2-40B4-BE49-F238E27FC236}">
                <a16:creationId xmlns:a16="http://schemas.microsoft.com/office/drawing/2014/main" id="{965E1A95-CE83-7467-9C50-5F5E5ECC4E3B}"/>
              </a:ext>
            </a:extLst>
          </p:cNvPr>
          <p:cNvSpPr txBox="1"/>
          <p:nvPr>
            <p:custDataLst>
              <p:tags r:id="rId17"/>
            </p:custDataLst>
          </p:nvPr>
        </p:nvSpPr>
        <p:spPr>
          <a:xfrm>
            <a:off x="7067550" y="6152921"/>
            <a:ext cx="1905000" cy="369332"/>
          </a:xfrm>
          <a:prstGeom prst="rect">
            <a:avLst/>
          </a:prstGeom>
          <a:solidFill>
            <a:srgbClr val="FF0000">
              <a:alpha val="52157"/>
            </a:srgbClr>
          </a:solidFill>
        </p:spPr>
        <p:txBody>
          <a:bodyPr wrap="square" rtlCol="0">
            <a:spAutoFit/>
          </a:bodyPr>
          <a:lstStyle/>
          <a:p>
            <a:r>
              <a:rPr lang="fr-CA" b="1" dirty="0"/>
              <a:t>Socialisation ?</a:t>
            </a:r>
          </a:p>
        </p:txBody>
      </p:sp>
      <p:pic>
        <p:nvPicPr>
          <p:cNvPr id="31" name="Graphique 30" descr="Vibration du téléphone avec un remplissage uni">
            <a:extLst>
              <a:ext uri="{FF2B5EF4-FFF2-40B4-BE49-F238E27FC236}">
                <a16:creationId xmlns:a16="http://schemas.microsoft.com/office/drawing/2014/main" id="{A0A852F7-3AD1-A526-52ED-3BCD9A5C3B36}"/>
              </a:ext>
            </a:extLst>
          </p:cNvPr>
          <p:cNvPicPr>
            <a:picLocks noChangeAspect="1"/>
          </p:cNvPicPr>
          <p:nvPr>
            <p:custDataLst>
              <p:tags r:id="rId18"/>
            </p:custDataLst>
          </p:nvPr>
        </p:nvPicPr>
        <p:blipFill>
          <a:blip r:embed="rId40" cstate="email">
            <a:extLst>
              <a:ext uri="{28A0092B-C50C-407E-A947-70E740481C1C}">
                <a14:useLocalDpi xmlns:a14="http://schemas.microsoft.com/office/drawing/2010/main" val="0"/>
              </a:ext>
              <a:ext uri="{96DAC541-7B7A-43D3-8B79-37D633B846F1}">
                <asvg:svgBlip xmlns:asvg="http://schemas.microsoft.com/office/drawing/2016/SVG/main" r:embed="rId41"/>
              </a:ext>
            </a:extLst>
          </a:blip>
          <a:stretch>
            <a:fillRect/>
          </a:stretch>
        </p:blipFill>
        <p:spPr>
          <a:xfrm>
            <a:off x="5395910" y="2358075"/>
            <a:ext cx="588871" cy="588871"/>
          </a:xfrm>
          <a:prstGeom prst="rect">
            <a:avLst/>
          </a:prstGeom>
        </p:spPr>
      </p:pic>
      <p:pic>
        <p:nvPicPr>
          <p:cNvPr id="33" name="Graphique 32" descr="Programmeur avec un remplissage uni">
            <a:extLst>
              <a:ext uri="{FF2B5EF4-FFF2-40B4-BE49-F238E27FC236}">
                <a16:creationId xmlns:a16="http://schemas.microsoft.com/office/drawing/2014/main" id="{70BF1287-BA0A-BB2E-5B26-D61010EA3A4D}"/>
              </a:ext>
            </a:extLst>
          </p:cNvPr>
          <p:cNvPicPr>
            <a:picLocks noChangeAspect="1"/>
          </p:cNvPicPr>
          <p:nvPr>
            <p:custDataLst>
              <p:tags r:id="rId19"/>
            </p:custDataLst>
          </p:nvPr>
        </p:nvPicPr>
        <p:blipFill>
          <a:blip r:embed="rId42" cstate="email">
            <a:extLst>
              <a:ext uri="{28A0092B-C50C-407E-A947-70E740481C1C}">
                <a14:useLocalDpi xmlns:a14="http://schemas.microsoft.com/office/drawing/2010/main" val="0"/>
              </a:ext>
              <a:ext uri="{96DAC541-7B7A-43D3-8B79-37D633B846F1}">
                <asvg:svgBlip xmlns:asvg="http://schemas.microsoft.com/office/drawing/2016/SVG/main" r:embed="rId43"/>
              </a:ext>
            </a:extLst>
          </a:blip>
          <a:stretch>
            <a:fillRect/>
          </a:stretch>
        </p:blipFill>
        <p:spPr>
          <a:xfrm>
            <a:off x="5949043" y="2643506"/>
            <a:ext cx="500062" cy="500062"/>
          </a:xfrm>
          <a:prstGeom prst="rect">
            <a:avLst/>
          </a:prstGeom>
        </p:spPr>
      </p:pic>
      <p:pic>
        <p:nvPicPr>
          <p:cNvPr id="35" name="Graphique 34" descr="Écouteurs avec un remplissage uni">
            <a:extLst>
              <a:ext uri="{FF2B5EF4-FFF2-40B4-BE49-F238E27FC236}">
                <a16:creationId xmlns:a16="http://schemas.microsoft.com/office/drawing/2014/main" id="{B588FB20-2DAC-5A71-1D68-D6893D2D2287}"/>
              </a:ext>
            </a:extLst>
          </p:cNvPr>
          <p:cNvPicPr>
            <a:picLocks noChangeAspect="1"/>
          </p:cNvPicPr>
          <p:nvPr>
            <p:custDataLst>
              <p:tags r:id="rId20"/>
            </p:custDataLst>
          </p:nvPr>
        </p:nvPicPr>
        <p:blipFill>
          <a:blip r:embed="rId44" cstate="email">
            <a:extLst>
              <a:ext uri="{28A0092B-C50C-407E-A947-70E740481C1C}">
                <a14:useLocalDpi xmlns:a14="http://schemas.microsoft.com/office/drawing/2010/main" val="0"/>
              </a:ext>
              <a:ext uri="{96DAC541-7B7A-43D3-8B79-37D633B846F1}">
                <asvg:svgBlip xmlns:asvg="http://schemas.microsoft.com/office/drawing/2016/SVG/main" r:embed="rId45"/>
              </a:ext>
            </a:extLst>
          </a:blip>
          <a:stretch>
            <a:fillRect/>
          </a:stretch>
        </p:blipFill>
        <p:spPr>
          <a:xfrm>
            <a:off x="5420443" y="3023755"/>
            <a:ext cx="564338" cy="564338"/>
          </a:xfrm>
          <a:prstGeom prst="rect">
            <a:avLst/>
          </a:prstGeom>
        </p:spPr>
      </p:pic>
      <p:sp>
        <p:nvSpPr>
          <p:cNvPr id="36" name="ZoneTexte 35">
            <a:extLst>
              <a:ext uri="{FF2B5EF4-FFF2-40B4-BE49-F238E27FC236}">
                <a16:creationId xmlns:a16="http://schemas.microsoft.com/office/drawing/2014/main" id="{84D3A3C5-306D-D6C3-7523-1D08E28DC95F}"/>
              </a:ext>
            </a:extLst>
          </p:cNvPr>
          <p:cNvSpPr txBox="1"/>
          <p:nvPr>
            <p:custDataLst>
              <p:tags r:id="rId21"/>
            </p:custDataLst>
          </p:nvPr>
        </p:nvSpPr>
        <p:spPr>
          <a:xfrm>
            <a:off x="6698456" y="2700589"/>
            <a:ext cx="2274094" cy="369332"/>
          </a:xfrm>
          <a:prstGeom prst="rect">
            <a:avLst/>
          </a:prstGeom>
          <a:solidFill>
            <a:srgbClr val="FF0000">
              <a:alpha val="52157"/>
            </a:srgbClr>
          </a:solidFill>
        </p:spPr>
        <p:txBody>
          <a:bodyPr wrap="square" rtlCol="0">
            <a:spAutoFit/>
          </a:bodyPr>
          <a:lstStyle/>
          <a:p>
            <a:r>
              <a:rPr lang="fr-CA" b="1" dirty="0"/>
              <a:t>Quelles technologies? </a:t>
            </a:r>
          </a:p>
        </p:txBody>
      </p:sp>
    </p:spTree>
    <p:extLst>
      <p:ext uri="{BB962C8B-B14F-4D97-AF65-F5344CB8AC3E}">
        <p14:creationId xmlns:p14="http://schemas.microsoft.com/office/powerpoint/2010/main" val="18533695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4"/>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5"/>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1"/>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6"/>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6"/>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9"/>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5"/>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3"/>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9"/>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8"/>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3"/>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2"/>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3"/>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21"/>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1" grpId="0" animBg="1"/>
      <p:bldP spid="22" grpId="0" animBg="1"/>
      <p:bldP spid="23" grpId="0" animBg="1"/>
      <p:bldP spid="24" grpId="0" animBg="1"/>
      <p:bldP spid="26" grpId="0" animBg="1"/>
      <p:bldP spid="29" grpId="0" animBg="1"/>
      <p:bldP spid="36"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NUM" val="1"/>
</p:tagLst>
</file>

<file path=ppt/tags/tag10.xml><?xml version="1.0" encoding="utf-8"?>
<p:tagLst xmlns:a="http://schemas.openxmlformats.org/drawingml/2006/main" xmlns:r="http://schemas.openxmlformats.org/officeDocument/2006/relationships" xmlns:p="http://schemas.openxmlformats.org/presentationml/2006/main">
  <p:tag name="NUM" val="1"/>
</p:tagLst>
</file>

<file path=ppt/tags/tag11.xml><?xml version="1.0" encoding="utf-8"?>
<p:tagLst xmlns:a="http://schemas.openxmlformats.org/drawingml/2006/main" xmlns:r="http://schemas.openxmlformats.org/officeDocument/2006/relationships" xmlns:p="http://schemas.openxmlformats.org/presentationml/2006/main">
  <p:tag name="NUM" val="2"/>
</p:tagLst>
</file>

<file path=ppt/tags/tag12.xml><?xml version="1.0" encoding="utf-8"?>
<p:tagLst xmlns:a="http://schemas.openxmlformats.org/drawingml/2006/main" xmlns:r="http://schemas.openxmlformats.org/officeDocument/2006/relationships" xmlns:p="http://schemas.openxmlformats.org/presentationml/2006/main">
  <p:tag name="NUM" val="1"/>
</p:tagLst>
</file>

<file path=ppt/tags/tag13.xml><?xml version="1.0" encoding="utf-8"?>
<p:tagLst xmlns:a="http://schemas.openxmlformats.org/drawingml/2006/main" xmlns:r="http://schemas.openxmlformats.org/officeDocument/2006/relationships" xmlns:p="http://schemas.openxmlformats.org/presentationml/2006/main">
  <p:tag name="NUM" val="2"/>
</p:tagLst>
</file>

<file path=ppt/tags/tag14.xml><?xml version="1.0" encoding="utf-8"?>
<p:tagLst xmlns:a="http://schemas.openxmlformats.org/drawingml/2006/main" xmlns:r="http://schemas.openxmlformats.org/officeDocument/2006/relationships" xmlns:p="http://schemas.openxmlformats.org/presentationml/2006/main">
  <p:tag name="NUM" val="3"/>
</p:tagLst>
</file>

<file path=ppt/tags/tag15.xml><?xml version="1.0" encoding="utf-8"?>
<p:tagLst xmlns:a="http://schemas.openxmlformats.org/drawingml/2006/main" xmlns:r="http://schemas.openxmlformats.org/officeDocument/2006/relationships" xmlns:p="http://schemas.openxmlformats.org/presentationml/2006/main">
  <p:tag name="NUM" val="1"/>
</p:tagLst>
</file>

<file path=ppt/tags/tag16.xml><?xml version="1.0" encoding="utf-8"?>
<p:tagLst xmlns:a="http://schemas.openxmlformats.org/drawingml/2006/main" xmlns:r="http://schemas.openxmlformats.org/officeDocument/2006/relationships" xmlns:p="http://schemas.openxmlformats.org/presentationml/2006/main">
  <p:tag name="NUM" val="2"/>
</p:tagLst>
</file>

<file path=ppt/tags/tag17.xml><?xml version="1.0" encoding="utf-8"?>
<p:tagLst xmlns:a="http://schemas.openxmlformats.org/drawingml/2006/main" xmlns:r="http://schemas.openxmlformats.org/officeDocument/2006/relationships" xmlns:p="http://schemas.openxmlformats.org/presentationml/2006/main">
  <p:tag name="NUM" val="3"/>
</p:tagLst>
</file>

<file path=ppt/tags/tag18.xml><?xml version="1.0" encoding="utf-8"?>
<p:tagLst xmlns:a="http://schemas.openxmlformats.org/drawingml/2006/main" xmlns:r="http://schemas.openxmlformats.org/officeDocument/2006/relationships" xmlns:p="http://schemas.openxmlformats.org/presentationml/2006/main">
  <p:tag name="NUM" val="4"/>
</p:tagLst>
</file>

<file path=ppt/tags/tag19.xml><?xml version="1.0" encoding="utf-8"?>
<p:tagLst xmlns:a="http://schemas.openxmlformats.org/drawingml/2006/main" xmlns:r="http://schemas.openxmlformats.org/officeDocument/2006/relationships" xmlns:p="http://schemas.openxmlformats.org/presentationml/2006/main">
  <p:tag name="NUM" val="5"/>
</p:tagLst>
</file>

<file path=ppt/tags/tag2.xml><?xml version="1.0" encoding="utf-8"?>
<p:tagLst xmlns:a="http://schemas.openxmlformats.org/drawingml/2006/main" xmlns:r="http://schemas.openxmlformats.org/officeDocument/2006/relationships" xmlns:p="http://schemas.openxmlformats.org/presentationml/2006/main">
  <p:tag name="NUM" val="2"/>
</p:tagLst>
</file>

<file path=ppt/tags/tag20.xml><?xml version="1.0" encoding="utf-8"?>
<p:tagLst xmlns:a="http://schemas.openxmlformats.org/drawingml/2006/main" xmlns:r="http://schemas.openxmlformats.org/officeDocument/2006/relationships" xmlns:p="http://schemas.openxmlformats.org/presentationml/2006/main">
  <p:tag name="NUM" val="6"/>
</p:tagLst>
</file>

<file path=ppt/tags/tag21.xml><?xml version="1.0" encoding="utf-8"?>
<p:tagLst xmlns:a="http://schemas.openxmlformats.org/drawingml/2006/main" xmlns:r="http://schemas.openxmlformats.org/officeDocument/2006/relationships" xmlns:p="http://schemas.openxmlformats.org/presentationml/2006/main">
  <p:tag name="NUM" val="7"/>
</p:tagLst>
</file>

<file path=ppt/tags/tag22.xml><?xml version="1.0" encoding="utf-8"?>
<p:tagLst xmlns:a="http://schemas.openxmlformats.org/drawingml/2006/main" xmlns:r="http://schemas.openxmlformats.org/officeDocument/2006/relationships" xmlns:p="http://schemas.openxmlformats.org/presentationml/2006/main">
  <p:tag name="NUM" val="8"/>
</p:tagLst>
</file>

<file path=ppt/tags/tag23.xml><?xml version="1.0" encoding="utf-8"?>
<p:tagLst xmlns:a="http://schemas.openxmlformats.org/drawingml/2006/main" xmlns:r="http://schemas.openxmlformats.org/officeDocument/2006/relationships" xmlns:p="http://schemas.openxmlformats.org/presentationml/2006/main">
  <p:tag name="NUM" val="9"/>
</p:tagLst>
</file>

<file path=ppt/tags/tag24.xml><?xml version="1.0" encoding="utf-8"?>
<p:tagLst xmlns:a="http://schemas.openxmlformats.org/drawingml/2006/main" xmlns:r="http://schemas.openxmlformats.org/officeDocument/2006/relationships" xmlns:p="http://schemas.openxmlformats.org/presentationml/2006/main">
  <p:tag name="NUM" val="10"/>
</p:tagLst>
</file>

<file path=ppt/tags/tag25.xml><?xml version="1.0" encoding="utf-8"?>
<p:tagLst xmlns:a="http://schemas.openxmlformats.org/drawingml/2006/main" xmlns:r="http://schemas.openxmlformats.org/officeDocument/2006/relationships" xmlns:p="http://schemas.openxmlformats.org/presentationml/2006/main">
  <p:tag name="NUM" val="11"/>
</p:tagLst>
</file>

<file path=ppt/tags/tag26.xml><?xml version="1.0" encoding="utf-8"?>
<p:tagLst xmlns:a="http://schemas.openxmlformats.org/drawingml/2006/main" xmlns:r="http://schemas.openxmlformats.org/officeDocument/2006/relationships" xmlns:p="http://schemas.openxmlformats.org/presentationml/2006/main">
  <p:tag name="NUM" val="12"/>
</p:tagLst>
</file>

<file path=ppt/tags/tag27.xml><?xml version="1.0" encoding="utf-8"?>
<p:tagLst xmlns:a="http://schemas.openxmlformats.org/drawingml/2006/main" xmlns:r="http://schemas.openxmlformats.org/officeDocument/2006/relationships" xmlns:p="http://schemas.openxmlformats.org/presentationml/2006/main">
  <p:tag name="NUM" val="13"/>
</p:tagLst>
</file>

<file path=ppt/tags/tag28.xml><?xml version="1.0" encoding="utf-8"?>
<p:tagLst xmlns:a="http://schemas.openxmlformats.org/drawingml/2006/main" xmlns:r="http://schemas.openxmlformats.org/officeDocument/2006/relationships" xmlns:p="http://schemas.openxmlformats.org/presentationml/2006/main">
  <p:tag name="NUM" val="14"/>
</p:tagLst>
</file>

<file path=ppt/tags/tag29.xml><?xml version="1.0" encoding="utf-8"?>
<p:tagLst xmlns:a="http://schemas.openxmlformats.org/drawingml/2006/main" xmlns:r="http://schemas.openxmlformats.org/officeDocument/2006/relationships" xmlns:p="http://schemas.openxmlformats.org/presentationml/2006/main">
  <p:tag name="NUM" val="15"/>
</p:tagLst>
</file>

<file path=ppt/tags/tag3.xml><?xml version="1.0" encoding="utf-8"?>
<p:tagLst xmlns:a="http://schemas.openxmlformats.org/drawingml/2006/main" xmlns:r="http://schemas.openxmlformats.org/officeDocument/2006/relationships" xmlns:p="http://schemas.openxmlformats.org/presentationml/2006/main">
  <p:tag name="NUM" val="1"/>
</p:tagLst>
</file>

<file path=ppt/tags/tag30.xml><?xml version="1.0" encoding="utf-8"?>
<p:tagLst xmlns:a="http://schemas.openxmlformats.org/drawingml/2006/main" xmlns:r="http://schemas.openxmlformats.org/officeDocument/2006/relationships" xmlns:p="http://schemas.openxmlformats.org/presentationml/2006/main">
  <p:tag name="NUM" val="16"/>
</p:tagLst>
</file>

<file path=ppt/tags/tag31.xml><?xml version="1.0" encoding="utf-8"?>
<p:tagLst xmlns:a="http://schemas.openxmlformats.org/drawingml/2006/main" xmlns:r="http://schemas.openxmlformats.org/officeDocument/2006/relationships" xmlns:p="http://schemas.openxmlformats.org/presentationml/2006/main">
  <p:tag name="NUM" val="17"/>
</p:tagLst>
</file>

<file path=ppt/tags/tag32.xml><?xml version="1.0" encoding="utf-8"?>
<p:tagLst xmlns:a="http://schemas.openxmlformats.org/drawingml/2006/main" xmlns:r="http://schemas.openxmlformats.org/officeDocument/2006/relationships" xmlns:p="http://schemas.openxmlformats.org/presentationml/2006/main">
  <p:tag name="NUM" val="18"/>
</p:tagLst>
</file>

<file path=ppt/tags/tag33.xml><?xml version="1.0" encoding="utf-8"?>
<p:tagLst xmlns:a="http://schemas.openxmlformats.org/drawingml/2006/main" xmlns:r="http://schemas.openxmlformats.org/officeDocument/2006/relationships" xmlns:p="http://schemas.openxmlformats.org/presentationml/2006/main">
  <p:tag name="NUM" val="19"/>
</p:tagLst>
</file>

<file path=ppt/tags/tag34.xml><?xml version="1.0" encoding="utf-8"?>
<p:tagLst xmlns:a="http://schemas.openxmlformats.org/drawingml/2006/main" xmlns:r="http://schemas.openxmlformats.org/officeDocument/2006/relationships" xmlns:p="http://schemas.openxmlformats.org/presentationml/2006/main">
  <p:tag name="NUM" val="20"/>
</p:tagLst>
</file>

<file path=ppt/tags/tag35.xml><?xml version="1.0" encoding="utf-8"?>
<p:tagLst xmlns:a="http://schemas.openxmlformats.org/drawingml/2006/main" xmlns:r="http://schemas.openxmlformats.org/officeDocument/2006/relationships" xmlns:p="http://schemas.openxmlformats.org/presentationml/2006/main">
  <p:tag name="NUM" val="21"/>
</p:tagLst>
</file>

<file path=ppt/tags/tag4.xml><?xml version="1.0" encoding="utf-8"?>
<p:tagLst xmlns:a="http://schemas.openxmlformats.org/drawingml/2006/main" xmlns:r="http://schemas.openxmlformats.org/officeDocument/2006/relationships" xmlns:p="http://schemas.openxmlformats.org/presentationml/2006/main">
  <p:tag name="NUM" val="1"/>
</p:tagLst>
</file>

<file path=ppt/tags/tag5.xml><?xml version="1.0" encoding="utf-8"?>
<p:tagLst xmlns:a="http://schemas.openxmlformats.org/drawingml/2006/main" xmlns:r="http://schemas.openxmlformats.org/officeDocument/2006/relationships" xmlns:p="http://schemas.openxmlformats.org/presentationml/2006/main">
  <p:tag name="NUM" val="2"/>
</p:tagLst>
</file>

<file path=ppt/tags/tag6.xml><?xml version="1.0" encoding="utf-8"?>
<p:tagLst xmlns:a="http://schemas.openxmlformats.org/drawingml/2006/main" xmlns:r="http://schemas.openxmlformats.org/officeDocument/2006/relationships" xmlns:p="http://schemas.openxmlformats.org/presentationml/2006/main">
  <p:tag name="NUM" val="1"/>
</p:tagLst>
</file>

<file path=ppt/tags/tag7.xml><?xml version="1.0" encoding="utf-8"?>
<p:tagLst xmlns:a="http://schemas.openxmlformats.org/drawingml/2006/main" xmlns:r="http://schemas.openxmlformats.org/officeDocument/2006/relationships" xmlns:p="http://schemas.openxmlformats.org/presentationml/2006/main">
  <p:tag name="NUM" val="2"/>
</p:tagLst>
</file>

<file path=ppt/tags/tag8.xml><?xml version="1.0" encoding="utf-8"?>
<p:tagLst xmlns:a="http://schemas.openxmlformats.org/drawingml/2006/main" xmlns:r="http://schemas.openxmlformats.org/officeDocument/2006/relationships" xmlns:p="http://schemas.openxmlformats.org/presentationml/2006/main">
  <p:tag name="NUM" val="1"/>
</p:tagLst>
</file>

<file path=ppt/tags/tag9.xml><?xml version="1.0" encoding="utf-8"?>
<p:tagLst xmlns:a="http://schemas.openxmlformats.org/drawingml/2006/main" xmlns:r="http://schemas.openxmlformats.org/officeDocument/2006/relationships" xmlns:p="http://schemas.openxmlformats.org/presentationml/2006/main">
  <p:tag name="NUM" val="2"/>
</p:tagLst>
</file>

<file path=ppt/theme/theme1.xml><?xml version="1.0" encoding="utf-8"?>
<a:theme xmlns:a="http://schemas.openxmlformats.org/drawingml/2006/main" name=" Noir ">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2796</TotalTime>
  <Words>1311</Words>
  <Application>Microsoft Macintosh PowerPoint</Application>
  <PresentationFormat>Affichage à l'écran (4:3)</PresentationFormat>
  <Paragraphs>127</Paragraphs>
  <Slides>8</Slides>
  <Notes>2</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8</vt:i4>
      </vt:variant>
    </vt:vector>
  </HeadingPairs>
  <TitlesOfParts>
    <vt:vector size="16" baseType="lpstr">
      <vt:lpstr>Aptos</vt:lpstr>
      <vt:lpstr>Arial</vt:lpstr>
      <vt:lpstr>Berlin Sans FB</vt:lpstr>
      <vt:lpstr>Bernard MT Condensed</vt:lpstr>
      <vt:lpstr>Calibri</vt:lpstr>
      <vt:lpstr>Gill Sans</vt:lpstr>
      <vt:lpstr>Times New Roman</vt:lpstr>
      <vt:lpstr> Noir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Apple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ANONYMOUS ANONYMOUS</dc:creator>
  <cp:lastModifiedBy>David Jaclin</cp:lastModifiedBy>
  <cp:revision>152</cp:revision>
  <dcterms:created xsi:type="dcterms:W3CDTF">2012-04-29T20:59:52Z</dcterms:created>
  <dcterms:modified xsi:type="dcterms:W3CDTF">2025-03-12T17:45:33Z</dcterms:modified>
</cp:coreProperties>
</file>